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955" r:id="rId1"/>
  </p:sldMasterIdLst>
  <p:notesMasterIdLst>
    <p:notesMasterId r:id="rId11"/>
  </p:notesMasterIdLst>
  <p:sldIdLst>
    <p:sldId id="256" r:id="rId2"/>
    <p:sldId id="257" r:id="rId3"/>
    <p:sldId id="262" r:id="rId4"/>
    <p:sldId id="282" r:id="rId5"/>
    <p:sldId id="274" r:id="rId6"/>
    <p:sldId id="276" r:id="rId7"/>
    <p:sldId id="284" r:id="rId8"/>
    <p:sldId id="285" r:id="rId9"/>
    <p:sldId id="286" r:id="rId10"/>
  </p:sldIdLst>
  <p:sldSz cx="9144000" cy="6858000" type="screen4x3"/>
  <p:notesSz cx="6858000" cy="9144000"/>
  <p:embeddedFontLst>
    <p:embeddedFont>
      <p:font typeface="Yoon 윤고딕 540_TT" panose="020B0600000101010101" charset="-127"/>
      <p:regular r:id="rId12"/>
    </p:embeddedFont>
    <p:embeddedFont>
      <p:font typeface="-윤고딕330" panose="020B0600000101010101" charset="-127"/>
      <p:regular r:id="rId13"/>
    </p:embeddedFont>
    <p:embeddedFont>
      <p:font typeface="08서울남산체 B" panose="02020603020101020101" pitchFamily="18" charset="-127"/>
      <p:regular r:id="rId14"/>
    </p:embeddedFont>
    <p:embeddedFont>
      <p:font typeface="08서울남산체 EB" panose="02020603020101020101" pitchFamily="18" charset="-127"/>
      <p:regular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599D"/>
    <a:srgbClr val="58B24D"/>
    <a:srgbClr val="F36F4B"/>
    <a:srgbClr val="F6C11F"/>
    <a:srgbClr val="BFBFBF"/>
    <a:srgbClr val="698BE4"/>
    <a:srgbClr val="C84F4F"/>
    <a:srgbClr val="F8F8F8"/>
    <a:srgbClr val="3554A1"/>
    <a:srgbClr val="0E91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0302" autoAdjust="0"/>
  </p:normalViewPr>
  <p:slideViewPr>
    <p:cSldViewPr snapToGrid="0">
      <p:cViewPr varScale="1">
        <p:scale>
          <a:sx n="77" d="100"/>
          <a:sy n="77" d="100"/>
        </p:scale>
        <p:origin x="164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596E51-239E-4021-AB49-F0FFAF77B1DA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12E6DFBC-6F47-4B9E-93F9-BE8EECB787C0}">
      <dgm:prSet phldrT="[텍스트]" custT="1"/>
      <dgm:spPr/>
      <dgm:t>
        <a:bodyPr/>
        <a:lstStyle/>
        <a:p>
          <a:pPr latinLnBrk="1"/>
          <a:r>
            <a:rPr lang="ko-KR" altLang="en-US" sz="1800" dirty="0">
              <a:latin typeface="08서울남산체 B" panose="02020603020101020101" pitchFamily="18" charset="-127"/>
              <a:ea typeface="08서울남산체 B" panose="02020603020101020101" pitchFamily="18" charset="-127"/>
            </a:rPr>
            <a:t>초기화면</a:t>
          </a:r>
        </a:p>
      </dgm:t>
    </dgm:pt>
    <dgm:pt modelId="{0FF244AC-C6F6-4C4D-B4E3-5FE0AEA6D2DE}" type="parTrans" cxnId="{E5ED09F3-1A08-4293-A57C-43D313187D19}">
      <dgm:prSet/>
      <dgm:spPr/>
      <dgm:t>
        <a:bodyPr/>
        <a:lstStyle/>
        <a:p>
          <a:pPr latinLnBrk="1"/>
          <a:endParaRPr lang="ko-KR" altLang="en-US" sz="1800">
            <a:latin typeface="08서울남산체 B" panose="02020603020101020101" pitchFamily="18" charset="-127"/>
            <a:ea typeface="08서울남산체 B" panose="02020603020101020101" pitchFamily="18" charset="-127"/>
          </a:endParaRPr>
        </a:p>
      </dgm:t>
    </dgm:pt>
    <dgm:pt modelId="{BA98839B-1A1D-44F3-AB4E-2113E6E62B1F}" type="sibTrans" cxnId="{E5ED09F3-1A08-4293-A57C-43D313187D19}">
      <dgm:prSet custT="1"/>
      <dgm:spPr/>
      <dgm:t>
        <a:bodyPr/>
        <a:lstStyle/>
        <a:p>
          <a:pPr latinLnBrk="1"/>
          <a:r>
            <a:rPr lang="ko-KR" altLang="en-US" sz="1400" dirty="0">
              <a:latin typeface="08서울남산체 B" panose="02020603020101020101" pitchFamily="18" charset="-127"/>
              <a:ea typeface="08서울남산체 B" panose="02020603020101020101" pitchFamily="18" charset="-127"/>
            </a:rPr>
            <a:t>인터페이스</a:t>
          </a:r>
        </a:p>
      </dgm:t>
    </dgm:pt>
    <dgm:pt modelId="{8B071C69-AA44-4C57-8DA9-256B2E3C1151}" type="asst">
      <dgm:prSet phldrT="[텍스트]" custT="1"/>
      <dgm:spPr/>
      <dgm:t>
        <a:bodyPr/>
        <a:lstStyle/>
        <a:p>
          <a:pPr latinLnBrk="1"/>
          <a:r>
            <a:rPr lang="ko-KR" altLang="en-US" sz="1800" dirty="0">
              <a:latin typeface="08서울남산체 B" panose="02020603020101020101" pitchFamily="18" charset="-127"/>
              <a:ea typeface="08서울남산체 B" panose="02020603020101020101" pitchFamily="18" charset="-127"/>
            </a:rPr>
            <a:t>사용자 정보</a:t>
          </a:r>
        </a:p>
      </dgm:t>
    </dgm:pt>
    <dgm:pt modelId="{DA400826-ED31-4B86-8A38-53A40D6732EF}" type="parTrans" cxnId="{053FFC06-051B-429E-A708-855AE1F4C690}">
      <dgm:prSet/>
      <dgm:spPr/>
      <dgm:t>
        <a:bodyPr/>
        <a:lstStyle/>
        <a:p>
          <a:pPr latinLnBrk="1"/>
          <a:endParaRPr lang="ko-KR" altLang="en-US" sz="1800">
            <a:latin typeface="08서울남산체 B" panose="02020603020101020101" pitchFamily="18" charset="-127"/>
            <a:ea typeface="08서울남산체 B" panose="02020603020101020101" pitchFamily="18" charset="-127"/>
          </a:endParaRPr>
        </a:p>
      </dgm:t>
    </dgm:pt>
    <dgm:pt modelId="{33846863-7BB6-45DF-B65B-60E033D84FFF}" type="sibTrans" cxnId="{053FFC06-051B-429E-A708-855AE1F4C690}">
      <dgm:prSet custT="1"/>
      <dgm:spPr/>
      <dgm:t>
        <a:bodyPr/>
        <a:lstStyle/>
        <a:p>
          <a:pPr latinLnBrk="1"/>
          <a:r>
            <a:rPr lang="ko-KR" altLang="en-US" sz="1400" dirty="0">
              <a:latin typeface="08서울남산체 B" panose="02020603020101020101" pitchFamily="18" charset="-127"/>
              <a:ea typeface="08서울남산체 B" panose="02020603020101020101" pitchFamily="18" charset="-127"/>
            </a:rPr>
            <a:t>선택 </a:t>
          </a:r>
          <a:r>
            <a:rPr lang="ko-KR" altLang="en-US" sz="1400" dirty="0">
              <a:latin typeface="08서울남산체 B" panose="02020603020101020101" pitchFamily="18" charset="-127"/>
              <a:ea typeface="08서울남산체 B" panose="02020603020101020101" pitchFamily="18" charset="-127"/>
              <a:sym typeface="Wingdings" panose="05000000000000000000" pitchFamily="2" charset="2"/>
            </a:rPr>
            <a:t> 생성  삭제</a:t>
          </a:r>
          <a:endParaRPr lang="ko-KR" altLang="en-US" sz="1400" dirty="0">
            <a:latin typeface="08서울남산체 B" panose="02020603020101020101" pitchFamily="18" charset="-127"/>
            <a:ea typeface="08서울남산체 B" panose="02020603020101020101" pitchFamily="18" charset="-127"/>
          </a:endParaRPr>
        </a:p>
      </dgm:t>
    </dgm:pt>
    <dgm:pt modelId="{376915CA-82D0-481B-AD91-9A7C0FC1DAA1}" type="asst">
      <dgm:prSet phldrT="[텍스트]" custT="1"/>
      <dgm:spPr/>
      <dgm:t>
        <a:bodyPr/>
        <a:lstStyle/>
        <a:p>
          <a:pPr latinLnBrk="1"/>
          <a:r>
            <a:rPr lang="ko-KR" altLang="en-US" sz="1800" dirty="0">
              <a:latin typeface="08서울남산체 B" panose="02020603020101020101" pitchFamily="18" charset="-127"/>
              <a:ea typeface="08서울남산체 B" panose="02020603020101020101" pitchFamily="18" charset="-127"/>
            </a:rPr>
            <a:t>언어 선택</a:t>
          </a:r>
        </a:p>
      </dgm:t>
    </dgm:pt>
    <dgm:pt modelId="{2C71FA2B-6513-4DC8-9F2A-2D892754998B}" type="parTrans" cxnId="{B54E658F-94E8-4C75-A443-143F6795B4EA}">
      <dgm:prSet/>
      <dgm:spPr/>
      <dgm:t>
        <a:bodyPr/>
        <a:lstStyle/>
        <a:p>
          <a:pPr latinLnBrk="1"/>
          <a:endParaRPr lang="ko-KR" altLang="en-US"/>
        </a:p>
      </dgm:t>
    </dgm:pt>
    <dgm:pt modelId="{A0680AB0-7C49-4904-B202-357870AC8369}" type="sibTrans" cxnId="{B54E658F-94E8-4C75-A443-143F6795B4EA}">
      <dgm:prSet/>
      <dgm:spPr/>
      <dgm:t>
        <a:bodyPr/>
        <a:lstStyle/>
        <a:p>
          <a:pPr latinLnBrk="1"/>
          <a:r>
            <a:rPr lang="en-US" altLang="ko-KR" dirty="0"/>
            <a:t>C, C++, JAVA, PYTHON, HTML</a:t>
          </a:r>
          <a:endParaRPr lang="ko-KR" altLang="en-US" dirty="0"/>
        </a:p>
      </dgm:t>
    </dgm:pt>
    <dgm:pt modelId="{6C93EE58-A541-42E5-8A2A-53C093220760}">
      <dgm:prSet phldrT="[텍스트]" custT="1"/>
      <dgm:spPr/>
      <dgm:t>
        <a:bodyPr/>
        <a:lstStyle/>
        <a:p>
          <a:pPr latinLnBrk="1"/>
          <a:r>
            <a:rPr lang="ko-KR" altLang="en-US" sz="1800" dirty="0">
              <a:latin typeface="08서울남산체 B" panose="02020603020101020101" pitchFamily="18" charset="-127"/>
              <a:ea typeface="08서울남산체 B" panose="02020603020101020101" pitchFamily="18" charset="-127"/>
            </a:rPr>
            <a:t>타자연습</a:t>
          </a:r>
        </a:p>
      </dgm:t>
    </dgm:pt>
    <dgm:pt modelId="{BA65444B-1626-427D-9BB1-3F63ACDE34D9}" type="sibTrans" cxnId="{676374FF-1DA9-4B85-B566-676FAC267A74}">
      <dgm:prSet custT="1"/>
      <dgm:spPr/>
      <dgm:t>
        <a:bodyPr/>
        <a:lstStyle/>
        <a:p>
          <a:pPr latinLnBrk="1"/>
          <a:r>
            <a:rPr lang="ko-KR" altLang="en-US" sz="1400" dirty="0">
              <a:latin typeface="08서울남산체 B" panose="02020603020101020101" pitchFamily="18" charset="-127"/>
              <a:ea typeface="08서울남산체 B" panose="02020603020101020101" pitchFamily="18" charset="-127"/>
            </a:rPr>
            <a:t>낱말연습 </a:t>
          </a:r>
          <a:r>
            <a:rPr lang="ko-KR" altLang="en-US" sz="1400" dirty="0">
              <a:latin typeface="08서울남산체 B" panose="02020603020101020101" pitchFamily="18" charset="-127"/>
              <a:ea typeface="08서울남산체 B" panose="02020603020101020101" pitchFamily="18" charset="-127"/>
              <a:sym typeface="Wingdings" panose="05000000000000000000" pitchFamily="2" charset="2"/>
            </a:rPr>
            <a:t> 짧은 글 연습  긴 글 연습</a:t>
          </a:r>
          <a:r>
            <a:rPr lang="ko-KR" altLang="en-US" sz="1400" dirty="0">
              <a:latin typeface="08서울남산체 B" panose="02020603020101020101" pitchFamily="18" charset="-127"/>
              <a:ea typeface="08서울남산체 B" panose="02020603020101020101" pitchFamily="18" charset="-127"/>
            </a:rPr>
            <a:t> </a:t>
          </a:r>
        </a:p>
      </dgm:t>
    </dgm:pt>
    <dgm:pt modelId="{AF03DCE1-C32E-436E-9D6D-FFB84095C21C}" type="parTrans" cxnId="{676374FF-1DA9-4B85-B566-676FAC267A74}">
      <dgm:prSet/>
      <dgm:spPr/>
      <dgm:t>
        <a:bodyPr/>
        <a:lstStyle/>
        <a:p>
          <a:pPr latinLnBrk="1"/>
          <a:endParaRPr lang="ko-KR" altLang="en-US" sz="1800">
            <a:latin typeface="08서울남산체 B" panose="02020603020101020101" pitchFamily="18" charset="-127"/>
            <a:ea typeface="08서울남산체 B" panose="02020603020101020101" pitchFamily="18" charset="-127"/>
          </a:endParaRPr>
        </a:p>
      </dgm:t>
    </dgm:pt>
    <dgm:pt modelId="{C12C8177-AC0D-44F9-99DD-D04566074E52}">
      <dgm:prSet phldrT="[텍스트]" custT="1"/>
      <dgm:spPr/>
      <dgm:t>
        <a:bodyPr/>
        <a:lstStyle/>
        <a:p>
          <a:pPr latinLnBrk="1"/>
          <a:r>
            <a:rPr lang="ko-KR" altLang="en-US" sz="1800" dirty="0">
              <a:latin typeface="08서울남산체 B" panose="02020603020101020101" pitchFamily="18" charset="-127"/>
              <a:ea typeface="08서울남산체 B" panose="02020603020101020101" pitchFamily="18" charset="-127"/>
            </a:rPr>
            <a:t>타자연습 게임</a:t>
          </a:r>
        </a:p>
      </dgm:t>
    </dgm:pt>
    <dgm:pt modelId="{18D4A873-B0CF-4FF2-BA16-7F677D1DB711}" type="sibTrans" cxnId="{34F73A1B-B39C-4C2F-A69F-4B33DF814585}">
      <dgm:prSet custT="1"/>
      <dgm:spPr/>
      <dgm:t>
        <a:bodyPr/>
        <a:lstStyle/>
        <a:p>
          <a:pPr latinLnBrk="1"/>
          <a:r>
            <a:rPr lang="ko-KR" altLang="en-US" sz="1400" dirty="0">
              <a:latin typeface="08서울남산체 B" panose="02020603020101020101" pitchFamily="18" charset="-127"/>
              <a:ea typeface="08서울남산체 B" panose="02020603020101020101" pitchFamily="18" charset="-127"/>
            </a:rPr>
            <a:t>산성비 게임</a:t>
          </a:r>
        </a:p>
      </dgm:t>
    </dgm:pt>
    <dgm:pt modelId="{306588B7-37A3-4E15-9CDB-B9BDB9B559F7}" type="parTrans" cxnId="{34F73A1B-B39C-4C2F-A69F-4B33DF814585}">
      <dgm:prSet/>
      <dgm:spPr/>
      <dgm:t>
        <a:bodyPr/>
        <a:lstStyle/>
        <a:p>
          <a:pPr latinLnBrk="1"/>
          <a:endParaRPr lang="ko-KR" altLang="en-US" sz="1800">
            <a:latin typeface="08서울남산체 B" panose="02020603020101020101" pitchFamily="18" charset="-127"/>
            <a:ea typeface="08서울남산체 B" panose="02020603020101020101" pitchFamily="18" charset="-127"/>
          </a:endParaRPr>
        </a:p>
      </dgm:t>
    </dgm:pt>
    <dgm:pt modelId="{34F34870-5808-4D58-975D-3F86D6F734B1}">
      <dgm:prSet phldrT="[텍스트]" custT="1"/>
      <dgm:spPr/>
      <dgm:t>
        <a:bodyPr/>
        <a:lstStyle/>
        <a:p>
          <a:pPr latinLnBrk="1"/>
          <a:r>
            <a:rPr lang="ko-KR" altLang="en-US" sz="1800" dirty="0">
              <a:latin typeface="08서울남산체 B" panose="02020603020101020101" pitchFamily="18" charset="-127"/>
              <a:ea typeface="08서울남산체 B" panose="02020603020101020101" pitchFamily="18" charset="-127"/>
            </a:rPr>
            <a:t>환경설정</a:t>
          </a:r>
          <a:endParaRPr lang="en-US" altLang="ko-KR" sz="1800" dirty="0">
            <a:latin typeface="08서울남산체 B" panose="02020603020101020101" pitchFamily="18" charset="-127"/>
            <a:ea typeface="08서울남산체 B" panose="02020603020101020101" pitchFamily="18" charset="-127"/>
          </a:endParaRPr>
        </a:p>
      </dgm:t>
    </dgm:pt>
    <dgm:pt modelId="{CF2211CB-DC66-441A-8EB9-5D603A202835}" type="sibTrans" cxnId="{5ED7E36B-F4DE-49F2-803D-E17CA22E9ED8}">
      <dgm:prSet custT="1"/>
      <dgm:spPr/>
      <dgm:t>
        <a:bodyPr/>
        <a:lstStyle/>
        <a:p>
          <a:pPr latinLnBrk="1"/>
          <a:r>
            <a:rPr lang="ko-KR" altLang="en-US" sz="1400" dirty="0">
              <a:latin typeface="08서울남산체 B" panose="02020603020101020101" pitchFamily="18" charset="-127"/>
              <a:ea typeface="08서울남산체 B" panose="02020603020101020101" pitchFamily="18" charset="-127"/>
            </a:rPr>
            <a:t>이름 </a:t>
          </a:r>
          <a:r>
            <a:rPr lang="ko-KR" altLang="en-US" sz="1400" dirty="0">
              <a:latin typeface="08서울남산체 B" panose="02020603020101020101" pitchFamily="18" charset="-127"/>
              <a:ea typeface="08서울남산체 B" panose="02020603020101020101" pitchFamily="18" charset="-127"/>
              <a:sym typeface="Wingdings" panose="05000000000000000000" pitchFamily="2" charset="2"/>
            </a:rPr>
            <a:t> 목표 타수  목표 정확도  </a:t>
          </a:r>
          <a:r>
            <a:rPr lang="en-US" altLang="ko-KR" sz="1400" dirty="0">
              <a:latin typeface="08서울남산체 B" panose="02020603020101020101" pitchFamily="18" charset="-127"/>
              <a:ea typeface="08서울남산체 B" panose="02020603020101020101" pitchFamily="18" charset="-127"/>
              <a:sym typeface="Wingdings" panose="05000000000000000000" pitchFamily="2" charset="2"/>
            </a:rPr>
            <a:t>BGM</a:t>
          </a:r>
          <a:endParaRPr lang="ko-KR" altLang="en-US" sz="1400" dirty="0"/>
        </a:p>
      </dgm:t>
    </dgm:pt>
    <dgm:pt modelId="{ECA0124D-D9FB-4714-BB27-C5D4A2646398}" type="parTrans" cxnId="{5ED7E36B-F4DE-49F2-803D-E17CA22E9ED8}">
      <dgm:prSet/>
      <dgm:spPr/>
      <dgm:t>
        <a:bodyPr/>
        <a:lstStyle/>
        <a:p>
          <a:pPr latinLnBrk="1"/>
          <a:endParaRPr lang="ko-KR" altLang="en-US" sz="1800">
            <a:latin typeface="08서울남산체 B" panose="02020603020101020101" pitchFamily="18" charset="-127"/>
            <a:ea typeface="08서울남산체 B" panose="02020603020101020101" pitchFamily="18" charset="-127"/>
          </a:endParaRPr>
        </a:p>
      </dgm:t>
    </dgm:pt>
    <dgm:pt modelId="{0FCD117F-6653-43A2-8043-CF7FB8203D68}">
      <dgm:prSet phldrT="[텍스트]" custT="1"/>
      <dgm:spPr/>
      <dgm:t>
        <a:bodyPr/>
        <a:lstStyle/>
        <a:p>
          <a:pPr latinLnBrk="1"/>
          <a:r>
            <a:rPr lang="ko-KR" altLang="en-US" sz="1800" dirty="0">
              <a:latin typeface="08서울남산체 B" panose="02020603020101020101" pitchFamily="18" charset="-127"/>
              <a:ea typeface="08서울남산체 B" panose="02020603020101020101" pitchFamily="18" charset="-127"/>
            </a:rPr>
            <a:t>언어 </a:t>
          </a:r>
          <a:r>
            <a:rPr lang="ko-KR" altLang="en-US" sz="1800" dirty="0" err="1">
              <a:latin typeface="08서울남산체 B" panose="02020603020101020101" pitchFamily="18" charset="-127"/>
              <a:ea typeface="08서울남산체 B" panose="02020603020101020101" pitchFamily="18" charset="-127"/>
            </a:rPr>
            <a:t>재선택</a:t>
          </a:r>
          <a:endParaRPr lang="en-US" altLang="ko-KR" sz="1800" dirty="0">
            <a:latin typeface="08서울남산체 B" panose="02020603020101020101" pitchFamily="18" charset="-127"/>
            <a:ea typeface="08서울남산체 B" panose="02020603020101020101" pitchFamily="18" charset="-127"/>
          </a:endParaRPr>
        </a:p>
      </dgm:t>
    </dgm:pt>
    <dgm:pt modelId="{0200CD9B-494A-4027-88B4-F780F3DA4834}" type="parTrans" cxnId="{C24F3B5A-8B7A-4832-91D1-A9535765409F}">
      <dgm:prSet/>
      <dgm:spPr/>
      <dgm:t>
        <a:bodyPr/>
        <a:lstStyle/>
        <a:p>
          <a:pPr latinLnBrk="1"/>
          <a:endParaRPr lang="ko-KR" altLang="en-US"/>
        </a:p>
      </dgm:t>
    </dgm:pt>
    <dgm:pt modelId="{69FD9835-1EE8-48EF-8619-3661E4D9038B}" type="sibTrans" cxnId="{C24F3B5A-8B7A-4832-91D1-A9535765409F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EB3C273C-5775-4670-B12C-6D17DF536F8A}">
      <dgm:prSet phldrT="[텍스트]" custT="1"/>
      <dgm:spPr/>
      <dgm:t>
        <a:bodyPr/>
        <a:lstStyle/>
        <a:p>
          <a:pPr latinLnBrk="1"/>
          <a:r>
            <a:rPr lang="ko-KR" altLang="en-US" sz="1800" dirty="0">
              <a:latin typeface="08서울남산체 B" panose="02020603020101020101" pitchFamily="18" charset="-127"/>
              <a:ea typeface="08서울남산체 B" panose="02020603020101020101" pitchFamily="18" charset="-127"/>
            </a:rPr>
            <a:t>종료</a:t>
          </a:r>
          <a:endParaRPr lang="en-US" altLang="ko-KR" sz="1800" dirty="0">
            <a:latin typeface="08서울남산체 B" panose="02020603020101020101" pitchFamily="18" charset="-127"/>
            <a:ea typeface="08서울남산체 B" panose="02020603020101020101" pitchFamily="18" charset="-127"/>
          </a:endParaRPr>
        </a:p>
      </dgm:t>
    </dgm:pt>
    <dgm:pt modelId="{860B85CA-F8AC-4EAD-98DB-536E45C33E22}" type="parTrans" cxnId="{0C9F8D74-10BE-4B4B-AC63-14535647EC74}">
      <dgm:prSet/>
      <dgm:spPr/>
      <dgm:t>
        <a:bodyPr/>
        <a:lstStyle/>
        <a:p>
          <a:pPr latinLnBrk="1"/>
          <a:endParaRPr lang="ko-KR" altLang="en-US"/>
        </a:p>
      </dgm:t>
    </dgm:pt>
    <dgm:pt modelId="{DB7D5454-C667-4288-A5C3-4FED3F429E82}" type="sibTrans" cxnId="{0C9F8D74-10BE-4B4B-AC63-14535647EC74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1DA9A65B-8306-420E-8221-3A1320C5C51C}" type="pres">
      <dgm:prSet presAssocID="{BF596E51-239E-4021-AB49-F0FFAF77B1D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DA7ED18-ADA2-46DD-8BB7-0E3A0001D369}" type="pres">
      <dgm:prSet presAssocID="{12E6DFBC-6F47-4B9E-93F9-BE8EECB787C0}" presName="hierRoot1" presStyleCnt="0">
        <dgm:presLayoutVars>
          <dgm:hierBranch val="init"/>
        </dgm:presLayoutVars>
      </dgm:prSet>
      <dgm:spPr/>
    </dgm:pt>
    <dgm:pt modelId="{6BC7C9A9-E8D0-4958-837C-AE5C101DC342}" type="pres">
      <dgm:prSet presAssocID="{12E6DFBC-6F47-4B9E-93F9-BE8EECB787C0}" presName="rootComposite1" presStyleCnt="0"/>
      <dgm:spPr/>
    </dgm:pt>
    <dgm:pt modelId="{D1E05AAF-9534-477B-9648-60B84190364D}" type="pres">
      <dgm:prSet presAssocID="{12E6DFBC-6F47-4B9E-93F9-BE8EECB787C0}" presName="rootText1" presStyleLbl="node0" presStyleIdx="0" presStyleCnt="1" custLinFactY="-8276" custLinFactNeighborX="-3745" custLinFactNeighborY="-100000">
        <dgm:presLayoutVars>
          <dgm:chMax/>
          <dgm:chPref val="3"/>
        </dgm:presLayoutVars>
      </dgm:prSet>
      <dgm:spPr/>
    </dgm:pt>
    <dgm:pt modelId="{0E6DC187-0126-4EAF-82FA-223E7540457C}" type="pres">
      <dgm:prSet presAssocID="{12E6DFBC-6F47-4B9E-93F9-BE8EECB787C0}" presName="titleText1" presStyleLbl="fgAcc0" presStyleIdx="0" presStyleCnt="1" custLinFactY="-113611" custLinFactNeighborY="-200000">
        <dgm:presLayoutVars>
          <dgm:chMax val="0"/>
          <dgm:chPref val="0"/>
        </dgm:presLayoutVars>
      </dgm:prSet>
      <dgm:spPr/>
    </dgm:pt>
    <dgm:pt modelId="{A3D16F81-BA33-4F9E-823A-8A0521C09206}" type="pres">
      <dgm:prSet presAssocID="{12E6DFBC-6F47-4B9E-93F9-BE8EECB787C0}" presName="rootConnector1" presStyleLbl="node1" presStyleIdx="0" presStyleCnt="5"/>
      <dgm:spPr/>
    </dgm:pt>
    <dgm:pt modelId="{54A46D8E-777F-4E68-90E6-9250951F6C52}" type="pres">
      <dgm:prSet presAssocID="{12E6DFBC-6F47-4B9E-93F9-BE8EECB787C0}" presName="hierChild2" presStyleCnt="0"/>
      <dgm:spPr/>
    </dgm:pt>
    <dgm:pt modelId="{ECFC4513-FF0B-4321-A657-7148821F8CDD}" type="pres">
      <dgm:prSet presAssocID="{AF03DCE1-C32E-436E-9D6D-FFB84095C21C}" presName="Name37" presStyleLbl="parChTrans1D2" presStyleIdx="0" presStyleCnt="7"/>
      <dgm:spPr/>
    </dgm:pt>
    <dgm:pt modelId="{445DD81A-BFC8-4479-BD87-17CADB8C89EE}" type="pres">
      <dgm:prSet presAssocID="{6C93EE58-A541-42E5-8A2A-53C093220760}" presName="hierRoot2" presStyleCnt="0">
        <dgm:presLayoutVars>
          <dgm:hierBranch val="init"/>
        </dgm:presLayoutVars>
      </dgm:prSet>
      <dgm:spPr/>
    </dgm:pt>
    <dgm:pt modelId="{F142F009-D1BD-4488-8819-D59FB3403AAF}" type="pres">
      <dgm:prSet presAssocID="{6C93EE58-A541-42E5-8A2A-53C093220760}" presName="rootComposite" presStyleCnt="0"/>
      <dgm:spPr/>
    </dgm:pt>
    <dgm:pt modelId="{292A14E2-E54E-4B2C-903D-00C450222B52}" type="pres">
      <dgm:prSet presAssocID="{6C93EE58-A541-42E5-8A2A-53C093220760}" presName="rootText" presStyleLbl="node1" presStyleIdx="0" presStyleCnt="5" custLinFactNeighborY="41314">
        <dgm:presLayoutVars>
          <dgm:chMax/>
          <dgm:chPref val="3"/>
        </dgm:presLayoutVars>
      </dgm:prSet>
      <dgm:spPr/>
    </dgm:pt>
    <dgm:pt modelId="{8C9EABAA-8D0C-4FD9-A38E-1A5CC35DD8A4}" type="pres">
      <dgm:prSet presAssocID="{6C93EE58-A541-42E5-8A2A-53C093220760}" presName="titleText2" presStyleLbl="fgAcc1" presStyleIdx="0" presStyleCnt="5" custScaleX="125020" custScaleY="294959" custLinFactY="91263" custLinFactNeighborX="-515" custLinFactNeighborY="100000">
        <dgm:presLayoutVars>
          <dgm:chMax val="0"/>
          <dgm:chPref val="0"/>
        </dgm:presLayoutVars>
      </dgm:prSet>
      <dgm:spPr/>
    </dgm:pt>
    <dgm:pt modelId="{E852024C-5546-4595-98B5-B548EC3AE70F}" type="pres">
      <dgm:prSet presAssocID="{6C93EE58-A541-42E5-8A2A-53C093220760}" presName="rootConnector" presStyleLbl="node2" presStyleIdx="0" presStyleCnt="0"/>
      <dgm:spPr/>
    </dgm:pt>
    <dgm:pt modelId="{984FAA5F-6FD9-44AD-A0D1-F9EBABE652A0}" type="pres">
      <dgm:prSet presAssocID="{6C93EE58-A541-42E5-8A2A-53C093220760}" presName="hierChild4" presStyleCnt="0"/>
      <dgm:spPr/>
    </dgm:pt>
    <dgm:pt modelId="{24A0B301-7953-40B6-92E0-2499F6EDEF6F}" type="pres">
      <dgm:prSet presAssocID="{6C93EE58-A541-42E5-8A2A-53C093220760}" presName="hierChild5" presStyleCnt="0"/>
      <dgm:spPr/>
    </dgm:pt>
    <dgm:pt modelId="{E3E1E928-2238-4D31-94EB-B7CB400B0210}" type="pres">
      <dgm:prSet presAssocID="{306588B7-37A3-4E15-9CDB-B9BDB9B559F7}" presName="Name37" presStyleLbl="parChTrans1D2" presStyleIdx="1" presStyleCnt="7"/>
      <dgm:spPr/>
    </dgm:pt>
    <dgm:pt modelId="{3DA8B2EE-767E-44E8-A7A5-70BCD82D687D}" type="pres">
      <dgm:prSet presAssocID="{C12C8177-AC0D-44F9-99DD-D04566074E52}" presName="hierRoot2" presStyleCnt="0">
        <dgm:presLayoutVars>
          <dgm:hierBranch val="init"/>
        </dgm:presLayoutVars>
      </dgm:prSet>
      <dgm:spPr/>
    </dgm:pt>
    <dgm:pt modelId="{2D898270-573B-4D9B-BE02-AD21F71A7F27}" type="pres">
      <dgm:prSet presAssocID="{C12C8177-AC0D-44F9-99DD-D04566074E52}" presName="rootComposite" presStyleCnt="0"/>
      <dgm:spPr/>
    </dgm:pt>
    <dgm:pt modelId="{CDE9632B-7A0D-4035-B0C1-2BA817BEF7DB}" type="pres">
      <dgm:prSet presAssocID="{C12C8177-AC0D-44F9-99DD-D04566074E52}" presName="rootText" presStyleLbl="node1" presStyleIdx="1" presStyleCnt="5" custLinFactNeighborY="41314">
        <dgm:presLayoutVars>
          <dgm:chMax/>
          <dgm:chPref val="3"/>
        </dgm:presLayoutVars>
      </dgm:prSet>
      <dgm:spPr/>
    </dgm:pt>
    <dgm:pt modelId="{A4151A0A-39C2-4BE8-A803-74E3FB4758AC}" type="pres">
      <dgm:prSet presAssocID="{C12C8177-AC0D-44F9-99DD-D04566074E52}" presName="titleText2" presStyleLbl="fgAcc1" presStyleIdx="1" presStyleCnt="5" custScaleY="136708" custLinFactY="23957" custLinFactNeighborY="100000">
        <dgm:presLayoutVars>
          <dgm:chMax val="0"/>
          <dgm:chPref val="0"/>
        </dgm:presLayoutVars>
      </dgm:prSet>
      <dgm:spPr/>
    </dgm:pt>
    <dgm:pt modelId="{F707718B-1402-40EA-B7BE-41BAAB4EB488}" type="pres">
      <dgm:prSet presAssocID="{C12C8177-AC0D-44F9-99DD-D04566074E52}" presName="rootConnector" presStyleLbl="node2" presStyleIdx="0" presStyleCnt="0"/>
      <dgm:spPr/>
    </dgm:pt>
    <dgm:pt modelId="{CCDAEE6E-1171-4F17-A389-02A351660163}" type="pres">
      <dgm:prSet presAssocID="{C12C8177-AC0D-44F9-99DD-D04566074E52}" presName="hierChild4" presStyleCnt="0"/>
      <dgm:spPr/>
    </dgm:pt>
    <dgm:pt modelId="{B3CB5CB5-CB27-481D-B0F5-AB0A455F0E8F}" type="pres">
      <dgm:prSet presAssocID="{C12C8177-AC0D-44F9-99DD-D04566074E52}" presName="hierChild5" presStyleCnt="0"/>
      <dgm:spPr/>
    </dgm:pt>
    <dgm:pt modelId="{734C80B3-5C95-4453-9A56-C9D6DAEEF4A8}" type="pres">
      <dgm:prSet presAssocID="{ECA0124D-D9FB-4714-BB27-C5D4A2646398}" presName="Name37" presStyleLbl="parChTrans1D2" presStyleIdx="2" presStyleCnt="7"/>
      <dgm:spPr/>
    </dgm:pt>
    <dgm:pt modelId="{9CF9DAD3-6998-42DD-AF7B-7D4F21AE9AD1}" type="pres">
      <dgm:prSet presAssocID="{34F34870-5808-4D58-975D-3F86D6F734B1}" presName="hierRoot2" presStyleCnt="0">
        <dgm:presLayoutVars>
          <dgm:hierBranch val="init"/>
        </dgm:presLayoutVars>
      </dgm:prSet>
      <dgm:spPr/>
    </dgm:pt>
    <dgm:pt modelId="{170D44BA-84C4-461F-ACEB-D877F71DF1C9}" type="pres">
      <dgm:prSet presAssocID="{34F34870-5808-4D58-975D-3F86D6F734B1}" presName="rootComposite" presStyleCnt="0"/>
      <dgm:spPr/>
    </dgm:pt>
    <dgm:pt modelId="{11E59323-2198-4B71-B7E8-1CE035F67499}" type="pres">
      <dgm:prSet presAssocID="{34F34870-5808-4D58-975D-3F86D6F734B1}" presName="rootText" presStyleLbl="node1" presStyleIdx="2" presStyleCnt="5" custLinFactNeighborX="-2932" custLinFactNeighborY="41314">
        <dgm:presLayoutVars>
          <dgm:chMax/>
          <dgm:chPref val="3"/>
        </dgm:presLayoutVars>
      </dgm:prSet>
      <dgm:spPr/>
    </dgm:pt>
    <dgm:pt modelId="{F1EB7670-85A9-4635-A403-DA6E06B38FD8}" type="pres">
      <dgm:prSet presAssocID="{34F34870-5808-4D58-975D-3F86D6F734B1}" presName="titleText2" presStyleLbl="fgAcc1" presStyleIdx="2" presStyleCnt="5" custScaleX="129702" custScaleY="299477" custLinFactY="96139" custLinFactNeighborY="100000">
        <dgm:presLayoutVars>
          <dgm:chMax val="0"/>
          <dgm:chPref val="0"/>
        </dgm:presLayoutVars>
      </dgm:prSet>
      <dgm:spPr/>
    </dgm:pt>
    <dgm:pt modelId="{68214AB1-D3A6-4704-8DB5-FD5BDDC23FB7}" type="pres">
      <dgm:prSet presAssocID="{34F34870-5808-4D58-975D-3F86D6F734B1}" presName="rootConnector" presStyleLbl="node2" presStyleIdx="0" presStyleCnt="0"/>
      <dgm:spPr/>
    </dgm:pt>
    <dgm:pt modelId="{CCBC1E7A-CC8A-443F-8B24-F68204F73023}" type="pres">
      <dgm:prSet presAssocID="{34F34870-5808-4D58-975D-3F86D6F734B1}" presName="hierChild4" presStyleCnt="0"/>
      <dgm:spPr/>
    </dgm:pt>
    <dgm:pt modelId="{CF171F75-5027-4108-B49B-426B98603071}" type="pres">
      <dgm:prSet presAssocID="{34F34870-5808-4D58-975D-3F86D6F734B1}" presName="hierChild5" presStyleCnt="0"/>
      <dgm:spPr/>
    </dgm:pt>
    <dgm:pt modelId="{8D3463BE-8F7A-4308-8C7E-F48B6593EB73}" type="pres">
      <dgm:prSet presAssocID="{0200CD9B-494A-4027-88B4-F780F3DA4834}" presName="Name37" presStyleLbl="parChTrans1D2" presStyleIdx="3" presStyleCnt="7"/>
      <dgm:spPr/>
    </dgm:pt>
    <dgm:pt modelId="{F7461FA5-0273-4F85-BFE9-1C96C0C24149}" type="pres">
      <dgm:prSet presAssocID="{0FCD117F-6653-43A2-8043-CF7FB8203D68}" presName="hierRoot2" presStyleCnt="0">
        <dgm:presLayoutVars>
          <dgm:hierBranch val="init"/>
        </dgm:presLayoutVars>
      </dgm:prSet>
      <dgm:spPr/>
    </dgm:pt>
    <dgm:pt modelId="{1A66EFDB-56A1-4D2B-86C7-B2B032F41621}" type="pres">
      <dgm:prSet presAssocID="{0FCD117F-6653-43A2-8043-CF7FB8203D68}" presName="rootComposite" presStyleCnt="0"/>
      <dgm:spPr/>
    </dgm:pt>
    <dgm:pt modelId="{6FB59428-0F93-47A7-AA1E-2C1E5EE8026F}" type="pres">
      <dgm:prSet presAssocID="{0FCD117F-6653-43A2-8043-CF7FB8203D68}" presName="rootText" presStyleLbl="node1" presStyleIdx="3" presStyleCnt="5" custScaleY="72448" custLinFactNeighborY="41953">
        <dgm:presLayoutVars>
          <dgm:chMax/>
          <dgm:chPref val="3"/>
        </dgm:presLayoutVars>
      </dgm:prSet>
      <dgm:spPr/>
    </dgm:pt>
    <dgm:pt modelId="{905A92B2-CBF9-4AC1-ACC9-2F09524DD9BC}" type="pres">
      <dgm:prSet presAssocID="{0FCD117F-6653-43A2-8043-CF7FB8203D68}" presName="titleText2" presStyleLbl="fgAcc1" presStyleIdx="3" presStyleCnt="5" custLinFactY="200000" custLinFactNeighborX="87566" custLinFactNeighborY="279855">
        <dgm:presLayoutVars>
          <dgm:chMax val="0"/>
          <dgm:chPref val="0"/>
        </dgm:presLayoutVars>
      </dgm:prSet>
      <dgm:spPr/>
    </dgm:pt>
    <dgm:pt modelId="{28DBDE92-8A3E-401E-84F4-D35821A2BEDE}" type="pres">
      <dgm:prSet presAssocID="{0FCD117F-6653-43A2-8043-CF7FB8203D68}" presName="rootConnector" presStyleLbl="node2" presStyleIdx="0" presStyleCnt="0"/>
      <dgm:spPr/>
    </dgm:pt>
    <dgm:pt modelId="{D32659B3-C08B-4350-B025-9647D257EFB7}" type="pres">
      <dgm:prSet presAssocID="{0FCD117F-6653-43A2-8043-CF7FB8203D68}" presName="hierChild4" presStyleCnt="0"/>
      <dgm:spPr/>
    </dgm:pt>
    <dgm:pt modelId="{4073253F-7A9F-445B-9DA7-BCFD84C51A8A}" type="pres">
      <dgm:prSet presAssocID="{0FCD117F-6653-43A2-8043-CF7FB8203D68}" presName="hierChild5" presStyleCnt="0"/>
      <dgm:spPr/>
    </dgm:pt>
    <dgm:pt modelId="{669F3AAC-D5DA-4903-9A5F-0EEED26A962B}" type="pres">
      <dgm:prSet presAssocID="{860B85CA-F8AC-4EAD-98DB-536E45C33E22}" presName="Name37" presStyleLbl="parChTrans1D2" presStyleIdx="4" presStyleCnt="7"/>
      <dgm:spPr/>
    </dgm:pt>
    <dgm:pt modelId="{B0AFE4A2-3C94-465C-87E2-4A1130C216F3}" type="pres">
      <dgm:prSet presAssocID="{EB3C273C-5775-4670-B12C-6D17DF536F8A}" presName="hierRoot2" presStyleCnt="0">
        <dgm:presLayoutVars>
          <dgm:hierBranch val="init"/>
        </dgm:presLayoutVars>
      </dgm:prSet>
      <dgm:spPr/>
    </dgm:pt>
    <dgm:pt modelId="{F87574DD-D4FC-4986-9398-B5E98F2C5BEB}" type="pres">
      <dgm:prSet presAssocID="{EB3C273C-5775-4670-B12C-6D17DF536F8A}" presName="rootComposite" presStyleCnt="0"/>
      <dgm:spPr/>
    </dgm:pt>
    <dgm:pt modelId="{47AEEA58-A5F9-41E2-856E-9779318B5610}" type="pres">
      <dgm:prSet presAssocID="{EB3C273C-5775-4670-B12C-6D17DF536F8A}" presName="rootText" presStyleLbl="node1" presStyleIdx="4" presStyleCnt="5" custScaleY="70368" custLinFactNeighborY="41953">
        <dgm:presLayoutVars>
          <dgm:chMax/>
          <dgm:chPref val="3"/>
        </dgm:presLayoutVars>
      </dgm:prSet>
      <dgm:spPr/>
    </dgm:pt>
    <dgm:pt modelId="{603F0347-7B44-42E2-B020-F9A2ED22DF77}" type="pres">
      <dgm:prSet presAssocID="{EB3C273C-5775-4670-B12C-6D17DF536F8A}" presName="titleText2" presStyleLbl="fgAcc1" presStyleIdx="4" presStyleCnt="5" custLinFactY="119113" custLinFactNeighborX="-61503" custLinFactNeighborY="200000">
        <dgm:presLayoutVars>
          <dgm:chMax val="0"/>
          <dgm:chPref val="0"/>
        </dgm:presLayoutVars>
      </dgm:prSet>
      <dgm:spPr/>
    </dgm:pt>
    <dgm:pt modelId="{41FE4A45-6BB0-4142-947F-9DC87A7D8494}" type="pres">
      <dgm:prSet presAssocID="{EB3C273C-5775-4670-B12C-6D17DF536F8A}" presName="rootConnector" presStyleLbl="node2" presStyleIdx="0" presStyleCnt="0"/>
      <dgm:spPr/>
    </dgm:pt>
    <dgm:pt modelId="{9AF63029-BDCA-4F23-BF82-34FD325D6110}" type="pres">
      <dgm:prSet presAssocID="{EB3C273C-5775-4670-B12C-6D17DF536F8A}" presName="hierChild4" presStyleCnt="0"/>
      <dgm:spPr/>
    </dgm:pt>
    <dgm:pt modelId="{3409B8A9-BD6C-43BE-9C5C-6D82F4129D1E}" type="pres">
      <dgm:prSet presAssocID="{EB3C273C-5775-4670-B12C-6D17DF536F8A}" presName="hierChild5" presStyleCnt="0"/>
      <dgm:spPr/>
    </dgm:pt>
    <dgm:pt modelId="{C894241C-5BEB-42DE-8A24-3A4F51BF8EF5}" type="pres">
      <dgm:prSet presAssocID="{12E6DFBC-6F47-4B9E-93F9-BE8EECB787C0}" presName="hierChild3" presStyleCnt="0"/>
      <dgm:spPr/>
    </dgm:pt>
    <dgm:pt modelId="{55B5E5BD-3516-4370-AB45-9563FF93A4D9}" type="pres">
      <dgm:prSet presAssocID="{DA400826-ED31-4B86-8A38-53A40D6732EF}" presName="Name96" presStyleLbl="parChTrans1D2" presStyleIdx="5" presStyleCnt="7"/>
      <dgm:spPr/>
    </dgm:pt>
    <dgm:pt modelId="{55243B9E-E5B6-45D7-8564-70712093292E}" type="pres">
      <dgm:prSet presAssocID="{8B071C69-AA44-4C57-8DA9-256B2E3C1151}" presName="hierRoot3" presStyleCnt="0">
        <dgm:presLayoutVars>
          <dgm:hierBranch val="init"/>
        </dgm:presLayoutVars>
      </dgm:prSet>
      <dgm:spPr/>
    </dgm:pt>
    <dgm:pt modelId="{DDB2D8FA-4433-4BFC-9A4F-96DE28783484}" type="pres">
      <dgm:prSet presAssocID="{8B071C69-AA44-4C57-8DA9-256B2E3C1151}" presName="rootComposite3" presStyleCnt="0"/>
      <dgm:spPr/>
    </dgm:pt>
    <dgm:pt modelId="{8C950B63-F1A4-4A6E-BC61-36A20FC16A45}" type="pres">
      <dgm:prSet presAssocID="{8B071C69-AA44-4C57-8DA9-256B2E3C1151}" presName="rootText3" presStyleLbl="asst1" presStyleIdx="0" presStyleCnt="2" custLinFactY="-12865" custLinFactNeighborX="-9737" custLinFactNeighborY="-100000">
        <dgm:presLayoutVars>
          <dgm:chPref val="3"/>
        </dgm:presLayoutVars>
      </dgm:prSet>
      <dgm:spPr/>
    </dgm:pt>
    <dgm:pt modelId="{1A1DAB52-A0CE-4F98-A9E4-1670AFDBD2CD}" type="pres">
      <dgm:prSet presAssocID="{8B071C69-AA44-4C57-8DA9-256B2E3C1151}" presName="titleText3" presStyleLbl="fgAcc2" presStyleIdx="0" presStyleCnt="2" custScaleX="118845" custScaleY="107942" custLinFactY="-127385" custLinFactNeighborX="-10816" custLinFactNeighborY="-200000">
        <dgm:presLayoutVars>
          <dgm:chMax val="0"/>
          <dgm:chPref val="0"/>
        </dgm:presLayoutVars>
      </dgm:prSet>
      <dgm:spPr/>
    </dgm:pt>
    <dgm:pt modelId="{9A66C3E3-473A-4D77-9C9E-AE7A17FA4847}" type="pres">
      <dgm:prSet presAssocID="{8B071C69-AA44-4C57-8DA9-256B2E3C1151}" presName="rootConnector3" presStyleLbl="asst1" presStyleIdx="0" presStyleCnt="2"/>
      <dgm:spPr/>
    </dgm:pt>
    <dgm:pt modelId="{D24C7953-0569-4820-ABD6-793ACA0E493C}" type="pres">
      <dgm:prSet presAssocID="{8B071C69-AA44-4C57-8DA9-256B2E3C1151}" presName="hierChild6" presStyleCnt="0"/>
      <dgm:spPr/>
    </dgm:pt>
    <dgm:pt modelId="{0D0D931E-0135-4447-985C-843ABA03FCED}" type="pres">
      <dgm:prSet presAssocID="{8B071C69-AA44-4C57-8DA9-256B2E3C1151}" presName="hierChild7" presStyleCnt="0"/>
      <dgm:spPr/>
    </dgm:pt>
    <dgm:pt modelId="{953CB84D-F3FF-49B7-92E0-A1931361ADC4}" type="pres">
      <dgm:prSet presAssocID="{2C71FA2B-6513-4DC8-9F2A-2D892754998B}" presName="Name96" presStyleLbl="parChTrans1D2" presStyleIdx="6" presStyleCnt="7"/>
      <dgm:spPr/>
    </dgm:pt>
    <dgm:pt modelId="{E64AED06-1B92-45BD-9EFF-9EB92C9610A8}" type="pres">
      <dgm:prSet presAssocID="{376915CA-82D0-481B-AD91-9A7C0FC1DAA1}" presName="hierRoot3" presStyleCnt="0">
        <dgm:presLayoutVars>
          <dgm:hierBranch val="init"/>
        </dgm:presLayoutVars>
      </dgm:prSet>
      <dgm:spPr/>
    </dgm:pt>
    <dgm:pt modelId="{7705E797-8AB0-471E-919D-E973E2050031}" type="pres">
      <dgm:prSet presAssocID="{376915CA-82D0-481B-AD91-9A7C0FC1DAA1}" presName="rootComposite3" presStyleCnt="0"/>
      <dgm:spPr/>
    </dgm:pt>
    <dgm:pt modelId="{36BE6C9B-5EDF-4936-8139-59B8E2E89603}" type="pres">
      <dgm:prSet presAssocID="{376915CA-82D0-481B-AD91-9A7C0FC1DAA1}" presName="rootText3" presStyleLbl="asst1" presStyleIdx="1" presStyleCnt="2" custLinFactNeighborX="6552" custLinFactNeighborY="30800">
        <dgm:presLayoutVars>
          <dgm:chPref val="3"/>
        </dgm:presLayoutVars>
      </dgm:prSet>
      <dgm:spPr/>
    </dgm:pt>
    <dgm:pt modelId="{B4502692-4CB8-4CB5-89AB-EAB150C2CCC8}" type="pres">
      <dgm:prSet presAssocID="{376915CA-82D0-481B-AD91-9A7C0FC1DAA1}" presName="titleText3" presStyleLbl="fgAcc2" presStyleIdx="1" presStyleCnt="2" custScaleY="218750" custLinFactNeighborX="4444" custLinFactNeighborY="96050">
        <dgm:presLayoutVars>
          <dgm:chMax val="0"/>
          <dgm:chPref val="0"/>
        </dgm:presLayoutVars>
      </dgm:prSet>
      <dgm:spPr/>
    </dgm:pt>
    <dgm:pt modelId="{53BDB016-7ED8-4054-A121-32414B327300}" type="pres">
      <dgm:prSet presAssocID="{376915CA-82D0-481B-AD91-9A7C0FC1DAA1}" presName="rootConnector3" presStyleLbl="asst1" presStyleIdx="1" presStyleCnt="2"/>
      <dgm:spPr/>
    </dgm:pt>
    <dgm:pt modelId="{422FFA52-8533-4703-A911-7A5DD6490F8A}" type="pres">
      <dgm:prSet presAssocID="{376915CA-82D0-481B-AD91-9A7C0FC1DAA1}" presName="hierChild6" presStyleCnt="0"/>
      <dgm:spPr/>
    </dgm:pt>
    <dgm:pt modelId="{99F4AF44-AB32-4B12-8565-9A7547FCAA39}" type="pres">
      <dgm:prSet presAssocID="{376915CA-82D0-481B-AD91-9A7C0FC1DAA1}" presName="hierChild7" presStyleCnt="0"/>
      <dgm:spPr/>
    </dgm:pt>
  </dgm:ptLst>
  <dgm:cxnLst>
    <dgm:cxn modelId="{053FFC06-051B-429E-A708-855AE1F4C690}" srcId="{12E6DFBC-6F47-4B9E-93F9-BE8EECB787C0}" destId="{8B071C69-AA44-4C57-8DA9-256B2E3C1151}" srcOrd="0" destOrd="0" parTransId="{DA400826-ED31-4B86-8A38-53A40D6732EF}" sibTransId="{33846863-7BB6-45DF-B65B-60E033D84FFF}"/>
    <dgm:cxn modelId="{1E0DB116-DCA2-43BB-A6B0-7C79E24DCC8D}" type="presOf" srcId="{18D4A873-B0CF-4FF2-BA16-7F677D1DB711}" destId="{A4151A0A-39C2-4BE8-A803-74E3FB4758AC}" srcOrd="0" destOrd="0" presId="urn:microsoft.com/office/officeart/2008/layout/NameandTitleOrganizationalChart"/>
    <dgm:cxn modelId="{34F73A1B-B39C-4C2F-A69F-4B33DF814585}" srcId="{12E6DFBC-6F47-4B9E-93F9-BE8EECB787C0}" destId="{C12C8177-AC0D-44F9-99DD-D04566074E52}" srcOrd="3" destOrd="0" parTransId="{306588B7-37A3-4E15-9CDB-B9BDB9B559F7}" sibTransId="{18D4A873-B0CF-4FF2-BA16-7F677D1DB711}"/>
    <dgm:cxn modelId="{5EF28021-177D-4B91-818A-3FB0F23F4030}" type="presOf" srcId="{8B071C69-AA44-4C57-8DA9-256B2E3C1151}" destId="{9A66C3E3-473A-4D77-9C9E-AE7A17FA4847}" srcOrd="1" destOrd="0" presId="urn:microsoft.com/office/officeart/2008/layout/NameandTitleOrganizationalChart"/>
    <dgm:cxn modelId="{4C5BCF28-20C4-497F-997B-4E4DC07317C8}" type="presOf" srcId="{EB3C273C-5775-4670-B12C-6D17DF536F8A}" destId="{41FE4A45-6BB0-4142-947F-9DC87A7D8494}" srcOrd="1" destOrd="0" presId="urn:microsoft.com/office/officeart/2008/layout/NameandTitleOrganizationalChart"/>
    <dgm:cxn modelId="{52CA202D-508C-4D0D-96C9-86FF05AAB355}" type="presOf" srcId="{2C71FA2B-6513-4DC8-9F2A-2D892754998B}" destId="{953CB84D-F3FF-49B7-92E0-A1931361ADC4}" srcOrd="0" destOrd="0" presId="urn:microsoft.com/office/officeart/2008/layout/NameandTitleOrganizationalChart"/>
    <dgm:cxn modelId="{EED23C33-A74B-4ACF-99B9-D519551E3968}" type="presOf" srcId="{0FCD117F-6653-43A2-8043-CF7FB8203D68}" destId="{28DBDE92-8A3E-401E-84F4-D35821A2BEDE}" srcOrd="1" destOrd="0" presId="urn:microsoft.com/office/officeart/2008/layout/NameandTitleOrganizationalChart"/>
    <dgm:cxn modelId="{83D2A637-35DE-4661-9CEE-DC805079E912}" type="presOf" srcId="{8B071C69-AA44-4C57-8DA9-256B2E3C1151}" destId="{8C950B63-F1A4-4A6E-BC61-36A20FC16A45}" srcOrd="0" destOrd="0" presId="urn:microsoft.com/office/officeart/2008/layout/NameandTitleOrganizationalChart"/>
    <dgm:cxn modelId="{4AD67739-499C-41E1-B072-8598101BC606}" type="presOf" srcId="{376915CA-82D0-481B-AD91-9A7C0FC1DAA1}" destId="{36BE6C9B-5EDF-4936-8139-59B8E2E89603}" srcOrd="0" destOrd="0" presId="urn:microsoft.com/office/officeart/2008/layout/NameandTitleOrganizationalChart"/>
    <dgm:cxn modelId="{96A4AF64-2188-42A8-9D1D-76B41FA8725E}" type="presOf" srcId="{12E6DFBC-6F47-4B9E-93F9-BE8EECB787C0}" destId="{A3D16F81-BA33-4F9E-823A-8A0521C09206}" srcOrd="1" destOrd="0" presId="urn:microsoft.com/office/officeart/2008/layout/NameandTitleOrganizationalChart"/>
    <dgm:cxn modelId="{C72BBF44-EBDD-455F-A8FF-F085BE5CE8F4}" type="presOf" srcId="{BF596E51-239E-4021-AB49-F0FFAF77B1DA}" destId="{1DA9A65B-8306-420E-8221-3A1320C5C51C}" srcOrd="0" destOrd="0" presId="urn:microsoft.com/office/officeart/2008/layout/NameandTitleOrganizationalChart"/>
    <dgm:cxn modelId="{FE89B045-5DA4-4B2D-9D5B-6F80DF920FC0}" type="presOf" srcId="{0FCD117F-6653-43A2-8043-CF7FB8203D68}" destId="{6FB59428-0F93-47A7-AA1E-2C1E5EE8026F}" srcOrd="0" destOrd="0" presId="urn:microsoft.com/office/officeart/2008/layout/NameandTitleOrganizationalChart"/>
    <dgm:cxn modelId="{AD86E76A-62A7-4717-BF98-D65289085EFE}" type="presOf" srcId="{AF03DCE1-C32E-436E-9D6D-FFB84095C21C}" destId="{ECFC4513-FF0B-4321-A657-7148821F8CDD}" srcOrd="0" destOrd="0" presId="urn:microsoft.com/office/officeart/2008/layout/NameandTitleOrganizationalChart"/>
    <dgm:cxn modelId="{5ED7E36B-F4DE-49F2-803D-E17CA22E9ED8}" srcId="{12E6DFBC-6F47-4B9E-93F9-BE8EECB787C0}" destId="{34F34870-5808-4D58-975D-3F86D6F734B1}" srcOrd="4" destOrd="0" parTransId="{ECA0124D-D9FB-4714-BB27-C5D4A2646398}" sibTransId="{CF2211CB-DC66-441A-8EB9-5D603A202835}"/>
    <dgm:cxn modelId="{5743356D-E43C-4B1D-ACCC-729518E23133}" type="presOf" srcId="{BA65444B-1626-427D-9BB1-3F63ACDE34D9}" destId="{8C9EABAA-8D0C-4FD9-A38E-1A5CC35DD8A4}" srcOrd="0" destOrd="0" presId="urn:microsoft.com/office/officeart/2008/layout/NameandTitleOrganizationalChart"/>
    <dgm:cxn modelId="{4F49786E-256C-4764-B7B9-7B9BC89DBD63}" type="presOf" srcId="{DA400826-ED31-4B86-8A38-53A40D6732EF}" destId="{55B5E5BD-3516-4370-AB45-9563FF93A4D9}" srcOrd="0" destOrd="0" presId="urn:microsoft.com/office/officeart/2008/layout/NameandTitleOrganizationalChart"/>
    <dgm:cxn modelId="{8AD2B152-401F-4094-8FF4-141E4EE9B167}" type="presOf" srcId="{33846863-7BB6-45DF-B65B-60E033D84FFF}" destId="{1A1DAB52-A0CE-4F98-A9E4-1670AFDBD2CD}" srcOrd="0" destOrd="0" presId="urn:microsoft.com/office/officeart/2008/layout/NameandTitleOrganizationalChart"/>
    <dgm:cxn modelId="{F4EBD353-A857-4B58-B6D5-1A2FD6152B18}" type="presOf" srcId="{C12C8177-AC0D-44F9-99DD-D04566074E52}" destId="{CDE9632B-7A0D-4035-B0C1-2BA817BEF7DB}" srcOrd="0" destOrd="0" presId="urn:microsoft.com/office/officeart/2008/layout/NameandTitleOrganizationalChart"/>
    <dgm:cxn modelId="{0C9F8D74-10BE-4B4B-AC63-14535647EC74}" srcId="{12E6DFBC-6F47-4B9E-93F9-BE8EECB787C0}" destId="{EB3C273C-5775-4670-B12C-6D17DF536F8A}" srcOrd="6" destOrd="0" parTransId="{860B85CA-F8AC-4EAD-98DB-536E45C33E22}" sibTransId="{DB7D5454-C667-4288-A5C3-4FED3F429E82}"/>
    <dgm:cxn modelId="{7C8EEA76-97AD-4C74-B52C-DB83CCA7A564}" type="presOf" srcId="{12E6DFBC-6F47-4B9E-93F9-BE8EECB787C0}" destId="{D1E05AAF-9534-477B-9648-60B84190364D}" srcOrd="0" destOrd="0" presId="urn:microsoft.com/office/officeart/2008/layout/NameandTitleOrganizationalChart"/>
    <dgm:cxn modelId="{DBD9B977-4024-4079-83A1-599583FD8927}" type="presOf" srcId="{306588B7-37A3-4E15-9CDB-B9BDB9B559F7}" destId="{E3E1E928-2238-4D31-94EB-B7CB400B0210}" srcOrd="0" destOrd="0" presId="urn:microsoft.com/office/officeart/2008/layout/NameandTitleOrganizationalChart"/>
    <dgm:cxn modelId="{C24F3B5A-8B7A-4832-91D1-A9535765409F}" srcId="{12E6DFBC-6F47-4B9E-93F9-BE8EECB787C0}" destId="{0FCD117F-6653-43A2-8043-CF7FB8203D68}" srcOrd="5" destOrd="0" parTransId="{0200CD9B-494A-4027-88B4-F780F3DA4834}" sibTransId="{69FD9835-1EE8-48EF-8619-3661E4D9038B}"/>
    <dgm:cxn modelId="{E6D1148B-242E-47F2-BC54-FE34AC4D584E}" type="presOf" srcId="{860B85CA-F8AC-4EAD-98DB-536E45C33E22}" destId="{669F3AAC-D5DA-4903-9A5F-0EEED26A962B}" srcOrd="0" destOrd="0" presId="urn:microsoft.com/office/officeart/2008/layout/NameandTitleOrganizationalChart"/>
    <dgm:cxn modelId="{E8D8168F-5FD5-40B7-8E83-CB5582E9BF57}" type="presOf" srcId="{6C93EE58-A541-42E5-8A2A-53C093220760}" destId="{E852024C-5546-4595-98B5-B548EC3AE70F}" srcOrd="1" destOrd="0" presId="urn:microsoft.com/office/officeart/2008/layout/NameandTitleOrganizationalChart"/>
    <dgm:cxn modelId="{B54E658F-94E8-4C75-A443-143F6795B4EA}" srcId="{12E6DFBC-6F47-4B9E-93F9-BE8EECB787C0}" destId="{376915CA-82D0-481B-AD91-9A7C0FC1DAA1}" srcOrd="1" destOrd="0" parTransId="{2C71FA2B-6513-4DC8-9F2A-2D892754998B}" sibTransId="{A0680AB0-7C49-4904-B202-357870AC8369}"/>
    <dgm:cxn modelId="{DB57BB97-E74F-4C7C-A479-7651434571A0}" type="presOf" srcId="{0200CD9B-494A-4027-88B4-F780F3DA4834}" destId="{8D3463BE-8F7A-4308-8C7E-F48B6593EB73}" srcOrd="0" destOrd="0" presId="urn:microsoft.com/office/officeart/2008/layout/NameandTitleOrganizationalChart"/>
    <dgm:cxn modelId="{EBE9B69D-0112-4074-9B63-50E636F262A7}" type="presOf" srcId="{C12C8177-AC0D-44F9-99DD-D04566074E52}" destId="{F707718B-1402-40EA-B7BE-41BAAB4EB488}" srcOrd="1" destOrd="0" presId="urn:microsoft.com/office/officeart/2008/layout/NameandTitleOrganizationalChart"/>
    <dgm:cxn modelId="{3BDE32AE-416C-4DB1-8B3A-698BCE2B9FEC}" type="presOf" srcId="{A0680AB0-7C49-4904-B202-357870AC8369}" destId="{B4502692-4CB8-4CB5-89AB-EAB150C2CCC8}" srcOrd="0" destOrd="0" presId="urn:microsoft.com/office/officeart/2008/layout/NameandTitleOrganizationalChart"/>
    <dgm:cxn modelId="{4C4DC1B1-0E14-4E0C-A44F-0507ED99A9C7}" type="presOf" srcId="{ECA0124D-D9FB-4714-BB27-C5D4A2646398}" destId="{734C80B3-5C95-4453-9A56-C9D6DAEEF4A8}" srcOrd="0" destOrd="0" presId="urn:microsoft.com/office/officeart/2008/layout/NameandTitleOrganizationalChart"/>
    <dgm:cxn modelId="{EC96A2B3-7B2F-429A-8384-EFE1499850D6}" type="presOf" srcId="{69FD9835-1EE8-48EF-8619-3661E4D9038B}" destId="{905A92B2-CBF9-4AC1-ACC9-2F09524DD9BC}" srcOrd="0" destOrd="0" presId="urn:microsoft.com/office/officeart/2008/layout/NameandTitleOrganizationalChart"/>
    <dgm:cxn modelId="{6CE939BF-5E33-4370-8C12-09B03918B16A}" type="presOf" srcId="{CF2211CB-DC66-441A-8EB9-5D603A202835}" destId="{F1EB7670-85A9-4635-A403-DA6E06B38FD8}" srcOrd="0" destOrd="0" presId="urn:microsoft.com/office/officeart/2008/layout/NameandTitleOrganizationalChart"/>
    <dgm:cxn modelId="{990A2BC7-56AE-4F9C-8639-4DE9B606AB40}" type="presOf" srcId="{6C93EE58-A541-42E5-8A2A-53C093220760}" destId="{292A14E2-E54E-4B2C-903D-00C450222B52}" srcOrd="0" destOrd="0" presId="urn:microsoft.com/office/officeart/2008/layout/NameandTitleOrganizationalChart"/>
    <dgm:cxn modelId="{65140CC8-89D3-4ADF-A088-ADEE898F3DF5}" type="presOf" srcId="{EB3C273C-5775-4670-B12C-6D17DF536F8A}" destId="{47AEEA58-A5F9-41E2-856E-9779318B5610}" srcOrd="0" destOrd="0" presId="urn:microsoft.com/office/officeart/2008/layout/NameandTitleOrganizationalChart"/>
    <dgm:cxn modelId="{8CA0CECF-264A-4A49-BD80-17AC016A269B}" type="presOf" srcId="{DB7D5454-C667-4288-A5C3-4FED3F429E82}" destId="{603F0347-7B44-42E2-B020-F9A2ED22DF77}" srcOrd="0" destOrd="0" presId="urn:microsoft.com/office/officeart/2008/layout/NameandTitleOrganizationalChart"/>
    <dgm:cxn modelId="{6B0B88EF-00B9-44CB-81C4-B7F7DC95F231}" type="presOf" srcId="{376915CA-82D0-481B-AD91-9A7C0FC1DAA1}" destId="{53BDB016-7ED8-4054-A121-32414B327300}" srcOrd="1" destOrd="0" presId="urn:microsoft.com/office/officeart/2008/layout/NameandTitleOrganizationalChart"/>
    <dgm:cxn modelId="{E5ED09F3-1A08-4293-A57C-43D313187D19}" srcId="{BF596E51-239E-4021-AB49-F0FFAF77B1DA}" destId="{12E6DFBC-6F47-4B9E-93F9-BE8EECB787C0}" srcOrd="0" destOrd="0" parTransId="{0FF244AC-C6F6-4C4D-B4E3-5FE0AEA6D2DE}" sibTransId="{BA98839B-1A1D-44F3-AB4E-2113E6E62B1F}"/>
    <dgm:cxn modelId="{291A40F6-305C-4029-A822-7088C5AF0232}" type="presOf" srcId="{BA98839B-1A1D-44F3-AB4E-2113E6E62B1F}" destId="{0E6DC187-0126-4EAF-82FA-223E7540457C}" srcOrd="0" destOrd="0" presId="urn:microsoft.com/office/officeart/2008/layout/NameandTitleOrganizationalChart"/>
    <dgm:cxn modelId="{BD6BB0FC-BAEC-4D32-A321-5EC05E0A298A}" type="presOf" srcId="{34F34870-5808-4D58-975D-3F86D6F734B1}" destId="{68214AB1-D3A6-4704-8DB5-FD5BDDC23FB7}" srcOrd="1" destOrd="0" presId="urn:microsoft.com/office/officeart/2008/layout/NameandTitleOrganizationalChart"/>
    <dgm:cxn modelId="{34C32AFE-7742-442D-8547-0A107D870623}" type="presOf" srcId="{34F34870-5808-4D58-975D-3F86D6F734B1}" destId="{11E59323-2198-4B71-B7E8-1CE035F67499}" srcOrd="0" destOrd="0" presId="urn:microsoft.com/office/officeart/2008/layout/NameandTitleOrganizationalChart"/>
    <dgm:cxn modelId="{676374FF-1DA9-4B85-B566-676FAC267A74}" srcId="{12E6DFBC-6F47-4B9E-93F9-BE8EECB787C0}" destId="{6C93EE58-A541-42E5-8A2A-53C093220760}" srcOrd="2" destOrd="0" parTransId="{AF03DCE1-C32E-436E-9D6D-FFB84095C21C}" sibTransId="{BA65444B-1626-427D-9BB1-3F63ACDE34D9}"/>
    <dgm:cxn modelId="{F0A5A8B4-FCBE-4DC5-B5EB-A773EAE37E12}" type="presParOf" srcId="{1DA9A65B-8306-420E-8221-3A1320C5C51C}" destId="{CDA7ED18-ADA2-46DD-8BB7-0E3A0001D369}" srcOrd="0" destOrd="0" presId="urn:microsoft.com/office/officeart/2008/layout/NameandTitleOrganizationalChart"/>
    <dgm:cxn modelId="{4A906089-F464-4AA6-96FB-84CBC0C1D462}" type="presParOf" srcId="{CDA7ED18-ADA2-46DD-8BB7-0E3A0001D369}" destId="{6BC7C9A9-E8D0-4958-837C-AE5C101DC342}" srcOrd="0" destOrd="0" presId="urn:microsoft.com/office/officeart/2008/layout/NameandTitleOrganizationalChart"/>
    <dgm:cxn modelId="{D8B232BE-DA14-4FBA-B3C7-A52FCFA34325}" type="presParOf" srcId="{6BC7C9A9-E8D0-4958-837C-AE5C101DC342}" destId="{D1E05AAF-9534-477B-9648-60B84190364D}" srcOrd="0" destOrd="0" presId="urn:microsoft.com/office/officeart/2008/layout/NameandTitleOrganizationalChart"/>
    <dgm:cxn modelId="{A49A7930-FE2C-4CC7-92A5-6ED3998C1E12}" type="presParOf" srcId="{6BC7C9A9-E8D0-4958-837C-AE5C101DC342}" destId="{0E6DC187-0126-4EAF-82FA-223E7540457C}" srcOrd="1" destOrd="0" presId="urn:microsoft.com/office/officeart/2008/layout/NameandTitleOrganizationalChart"/>
    <dgm:cxn modelId="{868C5069-D588-4A36-BEC0-1349585D71C7}" type="presParOf" srcId="{6BC7C9A9-E8D0-4958-837C-AE5C101DC342}" destId="{A3D16F81-BA33-4F9E-823A-8A0521C09206}" srcOrd="2" destOrd="0" presId="urn:microsoft.com/office/officeart/2008/layout/NameandTitleOrganizationalChart"/>
    <dgm:cxn modelId="{A1CD7F6D-477C-4FC9-A950-CF55C20E8DA6}" type="presParOf" srcId="{CDA7ED18-ADA2-46DD-8BB7-0E3A0001D369}" destId="{54A46D8E-777F-4E68-90E6-9250951F6C52}" srcOrd="1" destOrd="0" presId="urn:microsoft.com/office/officeart/2008/layout/NameandTitleOrganizationalChart"/>
    <dgm:cxn modelId="{69641277-D1B7-4FE8-A6EC-A6CD253335AD}" type="presParOf" srcId="{54A46D8E-777F-4E68-90E6-9250951F6C52}" destId="{ECFC4513-FF0B-4321-A657-7148821F8CDD}" srcOrd="0" destOrd="0" presId="urn:microsoft.com/office/officeart/2008/layout/NameandTitleOrganizationalChart"/>
    <dgm:cxn modelId="{74626EAC-EC8C-4DCE-A1EA-A5133CCEF0BD}" type="presParOf" srcId="{54A46D8E-777F-4E68-90E6-9250951F6C52}" destId="{445DD81A-BFC8-4479-BD87-17CADB8C89EE}" srcOrd="1" destOrd="0" presId="urn:microsoft.com/office/officeart/2008/layout/NameandTitleOrganizationalChart"/>
    <dgm:cxn modelId="{627519F9-A503-471D-B8B0-EA5E37CA73A5}" type="presParOf" srcId="{445DD81A-BFC8-4479-BD87-17CADB8C89EE}" destId="{F142F009-D1BD-4488-8819-D59FB3403AAF}" srcOrd="0" destOrd="0" presId="urn:microsoft.com/office/officeart/2008/layout/NameandTitleOrganizationalChart"/>
    <dgm:cxn modelId="{457BC946-7B69-465C-8310-BEEE52B0BAB3}" type="presParOf" srcId="{F142F009-D1BD-4488-8819-D59FB3403AAF}" destId="{292A14E2-E54E-4B2C-903D-00C450222B52}" srcOrd="0" destOrd="0" presId="urn:microsoft.com/office/officeart/2008/layout/NameandTitleOrganizationalChart"/>
    <dgm:cxn modelId="{304A969F-3C34-4714-BE44-79DD0CB67FB0}" type="presParOf" srcId="{F142F009-D1BD-4488-8819-D59FB3403AAF}" destId="{8C9EABAA-8D0C-4FD9-A38E-1A5CC35DD8A4}" srcOrd="1" destOrd="0" presId="urn:microsoft.com/office/officeart/2008/layout/NameandTitleOrganizationalChart"/>
    <dgm:cxn modelId="{19BA2CFA-E7EC-49E0-AA51-A1C058509817}" type="presParOf" srcId="{F142F009-D1BD-4488-8819-D59FB3403AAF}" destId="{E852024C-5546-4595-98B5-B548EC3AE70F}" srcOrd="2" destOrd="0" presId="urn:microsoft.com/office/officeart/2008/layout/NameandTitleOrganizationalChart"/>
    <dgm:cxn modelId="{43D51BE8-35C7-4640-BE1B-3D20323DE089}" type="presParOf" srcId="{445DD81A-BFC8-4479-BD87-17CADB8C89EE}" destId="{984FAA5F-6FD9-44AD-A0D1-F9EBABE652A0}" srcOrd="1" destOrd="0" presId="urn:microsoft.com/office/officeart/2008/layout/NameandTitleOrganizationalChart"/>
    <dgm:cxn modelId="{92CC0F19-3616-4745-AE93-1BB98EA177BD}" type="presParOf" srcId="{445DD81A-BFC8-4479-BD87-17CADB8C89EE}" destId="{24A0B301-7953-40B6-92E0-2499F6EDEF6F}" srcOrd="2" destOrd="0" presId="urn:microsoft.com/office/officeart/2008/layout/NameandTitleOrganizationalChart"/>
    <dgm:cxn modelId="{7F0D1004-F363-4609-92BF-8525245E26D9}" type="presParOf" srcId="{54A46D8E-777F-4E68-90E6-9250951F6C52}" destId="{E3E1E928-2238-4D31-94EB-B7CB400B0210}" srcOrd="2" destOrd="0" presId="urn:microsoft.com/office/officeart/2008/layout/NameandTitleOrganizationalChart"/>
    <dgm:cxn modelId="{FF2B0E56-5112-4997-857F-581B918834F7}" type="presParOf" srcId="{54A46D8E-777F-4E68-90E6-9250951F6C52}" destId="{3DA8B2EE-767E-44E8-A7A5-70BCD82D687D}" srcOrd="3" destOrd="0" presId="urn:microsoft.com/office/officeart/2008/layout/NameandTitleOrganizationalChart"/>
    <dgm:cxn modelId="{308AFED2-FC5D-4AE5-9AA9-719412F35C4A}" type="presParOf" srcId="{3DA8B2EE-767E-44E8-A7A5-70BCD82D687D}" destId="{2D898270-573B-4D9B-BE02-AD21F71A7F27}" srcOrd="0" destOrd="0" presId="urn:microsoft.com/office/officeart/2008/layout/NameandTitleOrganizationalChart"/>
    <dgm:cxn modelId="{0C6B79E8-E85C-4527-A85C-61F8F95C6D91}" type="presParOf" srcId="{2D898270-573B-4D9B-BE02-AD21F71A7F27}" destId="{CDE9632B-7A0D-4035-B0C1-2BA817BEF7DB}" srcOrd="0" destOrd="0" presId="urn:microsoft.com/office/officeart/2008/layout/NameandTitleOrganizationalChart"/>
    <dgm:cxn modelId="{3C0065D5-26F0-4937-A2B1-E0F8C5CBAF4F}" type="presParOf" srcId="{2D898270-573B-4D9B-BE02-AD21F71A7F27}" destId="{A4151A0A-39C2-4BE8-A803-74E3FB4758AC}" srcOrd="1" destOrd="0" presId="urn:microsoft.com/office/officeart/2008/layout/NameandTitleOrganizationalChart"/>
    <dgm:cxn modelId="{0704326A-643E-4567-AF4A-4CA41487291F}" type="presParOf" srcId="{2D898270-573B-4D9B-BE02-AD21F71A7F27}" destId="{F707718B-1402-40EA-B7BE-41BAAB4EB488}" srcOrd="2" destOrd="0" presId="urn:microsoft.com/office/officeart/2008/layout/NameandTitleOrganizationalChart"/>
    <dgm:cxn modelId="{B1084C7E-C6E2-4043-B73B-CC6D64E4687B}" type="presParOf" srcId="{3DA8B2EE-767E-44E8-A7A5-70BCD82D687D}" destId="{CCDAEE6E-1171-4F17-A389-02A351660163}" srcOrd="1" destOrd="0" presId="urn:microsoft.com/office/officeart/2008/layout/NameandTitleOrganizationalChart"/>
    <dgm:cxn modelId="{CD97A393-BB1E-4A12-A494-716DC8327CF8}" type="presParOf" srcId="{3DA8B2EE-767E-44E8-A7A5-70BCD82D687D}" destId="{B3CB5CB5-CB27-481D-B0F5-AB0A455F0E8F}" srcOrd="2" destOrd="0" presId="urn:microsoft.com/office/officeart/2008/layout/NameandTitleOrganizationalChart"/>
    <dgm:cxn modelId="{A7BA376F-79C9-4FEF-AA6F-19BB787F47C2}" type="presParOf" srcId="{54A46D8E-777F-4E68-90E6-9250951F6C52}" destId="{734C80B3-5C95-4453-9A56-C9D6DAEEF4A8}" srcOrd="4" destOrd="0" presId="urn:microsoft.com/office/officeart/2008/layout/NameandTitleOrganizationalChart"/>
    <dgm:cxn modelId="{2BD63FA0-F7CE-4E09-A603-7E796351CC56}" type="presParOf" srcId="{54A46D8E-777F-4E68-90E6-9250951F6C52}" destId="{9CF9DAD3-6998-42DD-AF7B-7D4F21AE9AD1}" srcOrd="5" destOrd="0" presId="urn:microsoft.com/office/officeart/2008/layout/NameandTitleOrganizationalChart"/>
    <dgm:cxn modelId="{01320983-B2B0-40D5-A326-2EE45C105D06}" type="presParOf" srcId="{9CF9DAD3-6998-42DD-AF7B-7D4F21AE9AD1}" destId="{170D44BA-84C4-461F-ACEB-D877F71DF1C9}" srcOrd="0" destOrd="0" presId="urn:microsoft.com/office/officeart/2008/layout/NameandTitleOrganizationalChart"/>
    <dgm:cxn modelId="{E91859E5-335F-4AE4-A8DF-7CD23749BE76}" type="presParOf" srcId="{170D44BA-84C4-461F-ACEB-D877F71DF1C9}" destId="{11E59323-2198-4B71-B7E8-1CE035F67499}" srcOrd="0" destOrd="0" presId="urn:microsoft.com/office/officeart/2008/layout/NameandTitleOrganizationalChart"/>
    <dgm:cxn modelId="{E29A2CAD-2689-425C-BB4A-F86E87679A8E}" type="presParOf" srcId="{170D44BA-84C4-461F-ACEB-D877F71DF1C9}" destId="{F1EB7670-85A9-4635-A403-DA6E06B38FD8}" srcOrd="1" destOrd="0" presId="urn:microsoft.com/office/officeart/2008/layout/NameandTitleOrganizationalChart"/>
    <dgm:cxn modelId="{BB6A1D14-57F6-4C75-92DC-4DD9A0E7D0E4}" type="presParOf" srcId="{170D44BA-84C4-461F-ACEB-D877F71DF1C9}" destId="{68214AB1-D3A6-4704-8DB5-FD5BDDC23FB7}" srcOrd="2" destOrd="0" presId="urn:microsoft.com/office/officeart/2008/layout/NameandTitleOrganizationalChart"/>
    <dgm:cxn modelId="{17E3DEB2-01AC-49C1-A59C-1A2478A7F820}" type="presParOf" srcId="{9CF9DAD3-6998-42DD-AF7B-7D4F21AE9AD1}" destId="{CCBC1E7A-CC8A-443F-8B24-F68204F73023}" srcOrd="1" destOrd="0" presId="urn:microsoft.com/office/officeart/2008/layout/NameandTitleOrganizationalChart"/>
    <dgm:cxn modelId="{FBF5D79D-EB35-4BF7-A751-C431D91F9097}" type="presParOf" srcId="{9CF9DAD3-6998-42DD-AF7B-7D4F21AE9AD1}" destId="{CF171F75-5027-4108-B49B-426B98603071}" srcOrd="2" destOrd="0" presId="urn:microsoft.com/office/officeart/2008/layout/NameandTitleOrganizationalChart"/>
    <dgm:cxn modelId="{0993EF1A-06A1-47B3-82A1-470AD385A60B}" type="presParOf" srcId="{54A46D8E-777F-4E68-90E6-9250951F6C52}" destId="{8D3463BE-8F7A-4308-8C7E-F48B6593EB73}" srcOrd="6" destOrd="0" presId="urn:microsoft.com/office/officeart/2008/layout/NameandTitleOrganizationalChart"/>
    <dgm:cxn modelId="{B4AEFA7D-434C-49DA-8CA8-F6B80A9138E8}" type="presParOf" srcId="{54A46D8E-777F-4E68-90E6-9250951F6C52}" destId="{F7461FA5-0273-4F85-BFE9-1C96C0C24149}" srcOrd="7" destOrd="0" presId="urn:microsoft.com/office/officeart/2008/layout/NameandTitleOrganizationalChart"/>
    <dgm:cxn modelId="{977A0DC4-1CB3-4B39-8E91-0C87A9A6D8E9}" type="presParOf" srcId="{F7461FA5-0273-4F85-BFE9-1C96C0C24149}" destId="{1A66EFDB-56A1-4D2B-86C7-B2B032F41621}" srcOrd="0" destOrd="0" presId="urn:microsoft.com/office/officeart/2008/layout/NameandTitleOrganizationalChart"/>
    <dgm:cxn modelId="{13785B7D-2C65-4B7D-848C-47A808DF48D6}" type="presParOf" srcId="{1A66EFDB-56A1-4D2B-86C7-B2B032F41621}" destId="{6FB59428-0F93-47A7-AA1E-2C1E5EE8026F}" srcOrd="0" destOrd="0" presId="urn:microsoft.com/office/officeart/2008/layout/NameandTitleOrganizationalChart"/>
    <dgm:cxn modelId="{D8DB8F13-2D47-4F18-AAB7-4FE40A737B1A}" type="presParOf" srcId="{1A66EFDB-56A1-4D2B-86C7-B2B032F41621}" destId="{905A92B2-CBF9-4AC1-ACC9-2F09524DD9BC}" srcOrd="1" destOrd="0" presId="urn:microsoft.com/office/officeart/2008/layout/NameandTitleOrganizationalChart"/>
    <dgm:cxn modelId="{FD2BA33E-D24B-410B-8D83-AEE125F1D80B}" type="presParOf" srcId="{1A66EFDB-56A1-4D2B-86C7-B2B032F41621}" destId="{28DBDE92-8A3E-401E-84F4-D35821A2BEDE}" srcOrd="2" destOrd="0" presId="urn:microsoft.com/office/officeart/2008/layout/NameandTitleOrganizationalChart"/>
    <dgm:cxn modelId="{FD7E69D5-8643-4F4A-B1D6-6A5D2E203D20}" type="presParOf" srcId="{F7461FA5-0273-4F85-BFE9-1C96C0C24149}" destId="{D32659B3-C08B-4350-B025-9647D257EFB7}" srcOrd="1" destOrd="0" presId="urn:microsoft.com/office/officeart/2008/layout/NameandTitleOrganizationalChart"/>
    <dgm:cxn modelId="{59753081-8176-4039-ACFB-1D91964B840C}" type="presParOf" srcId="{F7461FA5-0273-4F85-BFE9-1C96C0C24149}" destId="{4073253F-7A9F-445B-9DA7-BCFD84C51A8A}" srcOrd="2" destOrd="0" presId="urn:microsoft.com/office/officeart/2008/layout/NameandTitleOrganizationalChart"/>
    <dgm:cxn modelId="{CC3120D7-249E-4EA3-8365-00E08FECE769}" type="presParOf" srcId="{54A46D8E-777F-4E68-90E6-9250951F6C52}" destId="{669F3AAC-D5DA-4903-9A5F-0EEED26A962B}" srcOrd="8" destOrd="0" presId="urn:microsoft.com/office/officeart/2008/layout/NameandTitleOrganizationalChart"/>
    <dgm:cxn modelId="{131FC691-6E5A-44B6-A451-42AF7CFB4C33}" type="presParOf" srcId="{54A46D8E-777F-4E68-90E6-9250951F6C52}" destId="{B0AFE4A2-3C94-465C-87E2-4A1130C216F3}" srcOrd="9" destOrd="0" presId="urn:microsoft.com/office/officeart/2008/layout/NameandTitleOrganizationalChart"/>
    <dgm:cxn modelId="{69C2A8E1-6F10-491D-A829-2FF4DEAB48FA}" type="presParOf" srcId="{B0AFE4A2-3C94-465C-87E2-4A1130C216F3}" destId="{F87574DD-D4FC-4986-9398-B5E98F2C5BEB}" srcOrd="0" destOrd="0" presId="urn:microsoft.com/office/officeart/2008/layout/NameandTitleOrganizationalChart"/>
    <dgm:cxn modelId="{3E9E2E19-F2C7-433D-A49B-F6DC8B0E16FB}" type="presParOf" srcId="{F87574DD-D4FC-4986-9398-B5E98F2C5BEB}" destId="{47AEEA58-A5F9-41E2-856E-9779318B5610}" srcOrd="0" destOrd="0" presId="urn:microsoft.com/office/officeart/2008/layout/NameandTitleOrganizationalChart"/>
    <dgm:cxn modelId="{50422403-75EA-4933-844D-35D98F9166BC}" type="presParOf" srcId="{F87574DD-D4FC-4986-9398-B5E98F2C5BEB}" destId="{603F0347-7B44-42E2-B020-F9A2ED22DF77}" srcOrd="1" destOrd="0" presId="urn:microsoft.com/office/officeart/2008/layout/NameandTitleOrganizationalChart"/>
    <dgm:cxn modelId="{BF1F741D-A7C0-468A-AC2C-E82EB90BD2B8}" type="presParOf" srcId="{F87574DD-D4FC-4986-9398-B5E98F2C5BEB}" destId="{41FE4A45-6BB0-4142-947F-9DC87A7D8494}" srcOrd="2" destOrd="0" presId="urn:microsoft.com/office/officeart/2008/layout/NameandTitleOrganizationalChart"/>
    <dgm:cxn modelId="{099A60F1-3C7A-43D8-8508-C73C9E8CE5DA}" type="presParOf" srcId="{B0AFE4A2-3C94-465C-87E2-4A1130C216F3}" destId="{9AF63029-BDCA-4F23-BF82-34FD325D6110}" srcOrd="1" destOrd="0" presId="urn:microsoft.com/office/officeart/2008/layout/NameandTitleOrganizationalChart"/>
    <dgm:cxn modelId="{B2714AB9-20B2-4963-8C5C-EB1E30BE79BA}" type="presParOf" srcId="{B0AFE4A2-3C94-465C-87E2-4A1130C216F3}" destId="{3409B8A9-BD6C-43BE-9C5C-6D82F4129D1E}" srcOrd="2" destOrd="0" presId="urn:microsoft.com/office/officeart/2008/layout/NameandTitleOrganizationalChart"/>
    <dgm:cxn modelId="{40AE2EB2-7E01-423E-90DB-39B55FE256C3}" type="presParOf" srcId="{CDA7ED18-ADA2-46DD-8BB7-0E3A0001D369}" destId="{C894241C-5BEB-42DE-8A24-3A4F51BF8EF5}" srcOrd="2" destOrd="0" presId="urn:microsoft.com/office/officeart/2008/layout/NameandTitleOrganizationalChart"/>
    <dgm:cxn modelId="{1FC390FD-94D2-4103-B591-3E395F9779B1}" type="presParOf" srcId="{C894241C-5BEB-42DE-8A24-3A4F51BF8EF5}" destId="{55B5E5BD-3516-4370-AB45-9563FF93A4D9}" srcOrd="0" destOrd="0" presId="urn:microsoft.com/office/officeart/2008/layout/NameandTitleOrganizationalChart"/>
    <dgm:cxn modelId="{07CEE99F-3BB7-4A13-BB53-1C712DBBB6EB}" type="presParOf" srcId="{C894241C-5BEB-42DE-8A24-3A4F51BF8EF5}" destId="{55243B9E-E5B6-45D7-8564-70712093292E}" srcOrd="1" destOrd="0" presId="urn:microsoft.com/office/officeart/2008/layout/NameandTitleOrganizationalChart"/>
    <dgm:cxn modelId="{9409E9A1-BCC0-45FD-86BD-F4806C9D5B2A}" type="presParOf" srcId="{55243B9E-E5B6-45D7-8564-70712093292E}" destId="{DDB2D8FA-4433-4BFC-9A4F-96DE28783484}" srcOrd="0" destOrd="0" presId="urn:microsoft.com/office/officeart/2008/layout/NameandTitleOrganizationalChart"/>
    <dgm:cxn modelId="{119030E7-D82E-481D-B961-E85599AA511C}" type="presParOf" srcId="{DDB2D8FA-4433-4BFC-9A4F-96DE28783484}" destId="{8C950B63-F1A4-4A6E-BC61-36A20FC16A45}" srcOrd="0" destOrd="0" presId="urn:microsoft.com/office/officeart/2008/layout/NameandTitleOrganizationalChart"/>
    <dgm:cxn modelId="{FEBF2A98-6D9A-464B-9AC5-E3861E0B78B2}" type="presParOf" srcId="{DDB2D8FA-4433-4BFC-9A4F-96DE28783484}" destId="{1A1DAB52-A0CE-4F98-A9E4-1670AFDBD2CD}" srcOrd="1" destOrd="0" presId="urn:microsoft.com/office/officeart/2008/layout/NameandTitleOrganizationalChart"/>
    <dgm:cxn modelId="{40A3F834-9B94-455D-8458-6BEC4FC54813}" type="presParOf" srcId="{DDB2D8FA-4433-4BFC-9A4F-96DE28783484}" destId="{9A66C3E3-473A-4D77-9C9E-AE7A17FA4847}" srcOrd="2" destOrd="0" presId="urn:microsoft.com/office/officeart/2008/layout/NameandTitleOrganizationalChart"/>
    <dgm:cxn modelId="{AEE1D695-4E0B-4E2E-A3F1-D1D8219156A4}" type="presParOf" srcId="{55243B9E-E5B6-45D7-8564-70712093292E}" destId="{D24C7953-0569-4820-ABD6-793ACA0E493C}" srcOrd="1" destOrd="0" presId="urn:microsoft.com/office/officeart/2008/layout/NameandTitleOrganizationalChart"/>
    <dgm:cxn modelId="{A1C99301-433F-4F6C-869B-3E4341646723}" type="presParOf" srcId="{55243B9E-E5B6-45D7-8564-70712093292E}" destId="{0D0D931E-0135-4447-985C-843ABA03FCED}" srcOrd="2" destOrd="0" presId="urn:microsoft.com/office/officeart/2008/layout/NameandTitleOrganizationalChart"/>
    <dgm:cxn modelId="{E313198D-2B15-4E45-97F8-ED1F62910CEB}" type="presParOf" srcId="{C894241C-5BEB-42DE-8A24-3A4F51BF8EF5}" destId="{953CB84D-F3FF-49B7-92E0-A1931361ADC4}" srcOrd="2" destOrd="0" presId="urn:microsoft.com/office/officeart/2008/layout/NameandTitleOrganizationalChart"/>
    <dgm:cxn modelId="{6D89569F-177A-40D9-ACE0-1690D2CB629D}" type="presParOf" srcId="{C894241C-5BEB-42DE-8A24-3A4F51BF8EF5}" destId="{E64AED06-1B92-45BD-9EFF-9EB92C9610A8}" srcOrd="3" destOrd="0" presId="urn:microsoft.com/office/officeart/2008/layout/NameandTitleOrganizationalChart"/>
    <dgm:cxn modelId="{E9837F32-C39B-4CD7-B117-A7ACFD9008C7}" type="presParOf" srcId="{E64AED06-1B92-45BD-9EFF-9EB92C9610A8}" destId="{7705E797-8AB0-471E-919D-E973E2050031}" srcOrd="0" destOrd="0" presId="urn:microsoft.com/office/officeart/2008/layout/NameandTitleOrganizationalChart"/>
    <dgm:cxn modelId="{29E7D8A2-6DDE-4E75-92AD-392212DE8E35}" type="presParOf" srcId="{7705E797-8AB0-471E-919D-E973E2050031}" destId="{36BE6C9B-5EDF-4936-8139-59B8E2E89603}" srcOrd="0" destOrd="0" presId="urn:microsoft.com/office/officeart/2008/layout/NameandTitleOrganizationalChart"/>
    <dgm:cxn modelId="{5F43659B-6D12-40F7-BBF9-2C2B891F7FF5}" type="presParOf" srcId="{7705E797-8AB0-471E-919D-E973E2050031}" destId="{B4502692-4CB8-4CB5-89AB-EAB150C2CCC8}" srcOrd="1" destOrd="0" presId="urn:microsoft.com/office/officeart/2008/layout/NameandTitleOrganizationalChart"/>
    <dgm:cxn modelId="{CA225BBD-985B-48BD-8CE3-DBDF685A1E08}" type="presParOf" srcId="{7705E797-8AB0-471E-919D-E973E2050031}" destId="{53BDB016-7ED8-4054-A121-32414B327300}" srcOrd="2" destOrd="0" presId="urn:microsoft.com/office/officeart/2008/layout/NameandTitleOrganizationalChart"/>
    <dgm:cxn modelId="{87135EAE-474A-4BF5-A204-2F73DC215B6C}" type="presParOf" srcId="{E64AED06-1B92-45BD-9EFF-9EB92C9610A8}" destId="{422FFA52-8533-4703-A911-7A5DD6490F8A}" srcOrd="1" destOrd="0" presId="urn:microsoft.com/office/officeart/2008/layout/NameandTitleOrganizationalChart"/>
    <dgm:cxn modelId="{EA9BF654-4DAE-4B9D-9D7F-38AE98E0859A}" type="presParOf" srcId="{E64AED06-1B92-45BD-9EFF-9EB92C9610A8}" destId="{99F4AF44-AB32-4B12-8565-9A7547FCAA39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3CB84D-F3FF-49B7-92E0-A1931361ADC4}">
      <dsp:nvSpPr>
        <dsp:cNvPr id="0" name=""/>
        <dsp:cNvSpPr/>
      </dsp:nvSpPr>
      <dsp:spPr>
        <a:xfrm>
          <a:off x="4433302" y="1692735"/>
          <a:ext cx="363398" cy="16964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6473"/>
              </a:lnTo>
              <a:lnTo>
                <a:pt x="363398" y="169647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B5E5BD-3516-4370-AB45-9563FF93A4D9}">
      <dsp:nvSpPr>
        <dsp:cNvPr id="0" name=""/>
        <dsp:cNvSpPr/>
      </dsp:nvSpPr>
      <dsp:spPr>
        <a:xfrm>
          <a:off x="4014483" y="1692735"/>
          <a:ext cx="418818" cy="709152"/>
        </a:xfrm>
        <a:custGeom>
          <a:avLst/>
          <a:gdLst/>
          <a:ahLst/>
          <a:cxnLst/>
          <a:rect l="0" t="0" r="0" b="0"/>
          <a:pathLst>
            <a:path>
              <a:moveTo>
                <a:pt x="418818" y="0"/>
              </a:moveTo>
              <a:lnTo>
                <a:pt x="418818" y="709152"/>
              </a:lnTo>
              <a:lnTo>
                <a:pt x="0" y="70915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9F3AAC-D5DA-4903-9A5F-0EEED26A962B}">
      <dsp:nvSpPr>
        <dsp:cNvPr id="0" name=""/>
        <dsp:cNvSpPr/>
      </dsp:nvSpPr>
      <dsp:spPr>
        <a:xfrm>
          <a:off x="4433302" y="1692735"/>
          <a:ext cx="3774709" cy="26498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89471"/>
              </a:lnTo>
              <a:lnTo>
                <a:pt x="3774709" y="2489471"/>
              </a:lnTo>
              <a:lnTo>
                <a:pt x="3774709" y="264982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3463BE-8F7A-4308-8C7E-F48B6593EB73}">
      <dsp:nvSpPr>
        <dsp:cNvPr id="0" name=""/>
        <dsp:cNvSpPr/>
      </dsp:nvSpPr>
      <dsp:spPr>
        <a:xfrm>
          <a:off x="4433302" y="1692735"/>
          <a:ext cx="1993923" cy="26498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89471"/>
              </a:lnTo>
              <a:lnTo>
                <a:pt x="1993923" y="2489471"/>
              </a:lnTo>
              <a:lnTo>
                <a:pt x="1993923" y="264982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4C80B3-5C95-4453-9A56-C9D6DAEEF4A8}">
      <dsp:nvSpPr>
        <dsp:cNvPr id="0" name=""/>
        <dsp:cNvSpPr/>
      </dsp:nvSpPr>
      <dsp:spPr>
        <a:xfrm>
          <a:off x="4384390" y="1692735"/>
          <a:ext cx="91440" cy="2645435"/>
        </a:xfrm>
        <a:custGeom>
          <a:avLst/>
          <a:gdLst/>
          <a:ahLst/>
          <a:cxnLst/>
          <a:rect l="0" t="0" r="0" b="0"/>
          <a:pathLst>
            <a:path>
              <a:moveTo>
                <a:pt x="48911" y="0"/>
              </a:moveTo>
              <a:lnTo>
                <a:pt x="48911" y="2485080"/>
              </a:lnTo>
              <a:lnTo>
                <a:pt x="45720" y="2485080"/>
              </a:lnTo>
              <a:lnTo>
                <a:pt x="45720" y="264543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E1E928-2238-4D31-94EB-B7CB400B0210}">
      <dsp:nvSpPr>
        <dsp:cNvPr id="0" name=""/>
        <dsp:cNvSpPr/>
      </dsp:nvSpPr>
      <dsp:spPr>
        <a:xfrm>
          <a:off x="2688242" y="1692735"/>
          <a:ext cx="1745060" cy="2645435"/>
        </a:xfrm>
        <a:custGeom>
          <a:avLst/>
          <a:gdLst/>
          <a:ahLst/>
          <a:cxnLst/>
          <a:rect l="0" t="0" r="0" b="0"/>
          <a:pathLst>
            <a:path>
              <a:moveTo>
                <a:pt x="1745060" y="0"/>
              </a:moveTo>
              <a:lnTo>
                <a:pt x="1745060" y="2485080"/>
              </a:lnTo>
              <a:lnTo>
                <a:pt x="0" y="2485080"/>
              </a:lnTo>
              <a:lnTo>
                <a:pt x="0" y="264543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FC4513-FF0B-4321-A657-7148821F8CDD}">
      <dsp:nvSpPr>
        <dsp:cNvPr id="0" name=""/>
        <dsp:cNvSpPr/>
      </dsp:nvSpPr>
      <dsp:spPr>
        <a:xfrm>
          <a:off x="758011" y="1692735"/>
          <a:ext cx="3675291" cy="2645435"/>
        </a:xfrm>
        <a:custGeom>
          <a:avLst/>
          <a:gdLst/>
          <a:ahLst/>
          <a:cxnLst/>
          <a:rect l="0" t="0" r="0" b="0"/>
          <a:pathLst>
            <a:path>
              <a:moveTo>
                <a:pt x="3675291" y="0"/>
              </a:moveTo>
              <a:lnTo>
                <a:pt x="3675291" y="2485080"/>
              </a:lnTo>
              <a:lnTo>
                <a:pt x="0" y="2485080"/>
              </a:lnTo>
              <a:lnTo>
                <a:pt x="0" y="264543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E05AAF-9534-477B-9648-60B84190364D}">
      <dsp:nvSpPr>
        <dsp:cNvPr id="0" name=""/>
        <dsp:cNvSpPr/>
      </dsp:nvSpPr>
      <dsp:spPr>
        <a:xfrm>
          <a:off x="3769632" y="1005497"/>
          <a:ext cx="1327340" cy="68723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96977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08서울남산체 B" panose="02020603020101020101" pitchFamily="18" charset="-127"/>
              <a:ea typeface="08서울남산체 B" panose="02020603020101020101" pitchFamily="18" charset="-127"/>
            </a:rPr>
            <a:t>초기화면</a:t>
          </a:r>
        </a:p>
      </dsp:txBody>
      <dsp:txXfrm>
        <a:off x="3769632" y="1005497"/>
        <a:ext cx="1327340" cy="687238"/>
      </dsp:txXfrm>
    </dsp:sp>
    <dsp:sp modelId="{0E6DC187-0126-4EAF-82FA-223E7540457C}">
      <dsp:nvSpPr>
        <dsp:cNvPr id="0" name=""/>
        <dsp:cNvSpPr/>
      </dsp:nvSpPr>
      <dsp:spPr>
        <a:xfrm>
          <a:off x="4084809" y="1565711"/>
          <a:ext cx="1194606" cy="22907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08서울남산체 B" panose="02020603020101020101" pitchFamily="18" charset="-127"/>
              <a:ea typeface="08서울남산체 B" panose="02020603020101020101" pitchFamily="18" charset="-127"/>
            </a:rPr>
            <a:t>인터페이스</a:t>
          </a:r>
        </a:p>
      </dsp:txBody>
      <dsp:txXfrm>
        <a:off x="4084809" y="1565711"/>
        <a:ext cx="1194606" cy="229079"/>
      </dsp:txXfrm>
    </dsp:sp>
    <dsp:sp modelId="{292A14E2-E54E-4B2C-903D-00C450222B52}">
      <dsp:nvSpPr>
        <dsp:cNvPr id="0" name=""/>
        <dsp:cNvSpPr/>
      </dsp:nvSpPr>
      <dsp:spPr>
        <a:xfrm>
          <a:off x="94340" y="4338171"/>
          <a:ext cx="1327340" cy="68723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96977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08서울남산체 B" panose="02020603020101020101" pitchFamily="18" charset="-127"/>
              <a:ea typeface="08서울남산체 B" panose="02020603020101020101" pitchFamily="18" charset="-127"/>
            </a:rPr>
            <a:t>타자연습</a:t>
          </a:r>
        </a:p>
      </dsp:txBody>
      <dsp:txXfrm>
        <a:off x="94340" y="4338171"/>
        <a:ext cx="1327340" cy="687238"/>
      </dsp:txXfrm>
    </dsp:sp>
    <dsp:sp modelId="{8C9EABAA-8D0C-4FD9-A38E-1A5CC35DD8A4}">
      <dsp:nvSpPr>
        <dsp:cNvPr id="0" name=""/>
        <dsp:cNvSpPr/>
      </dsp:nvSpPr>
      <dsp:spPr>
        <a:xfrm>
          <a:off x="204211" y="4803603"/>
          <a:ext cx="1493497" cy="67569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08서울남산체 B" panose="02020603020101020101" pitchFamily="18" charset="-127"/>
              <a:ea typeface="08서울남산체 B" panose="02020603020101020101" pitchFamily="18" charset="-127"/>
            </a:rPr>
            <a:t>낱말연습 </a:t>
          </a:r>
          <a:r>
            <a:rPr lang="ko-KR" altLang="en-US" sz="1400" kern="1200" dirty="0">
              <a:latin typeface="08서울남산체 B" panose="02020603020101020101" pitchFamily="18" charset="-127"/>
              <a:ea typeface="08서울남산체 B" panose="02020603020101020101" pitchFamily="18" charset="-127"/>
              <a:sym typeface="Wingdings" panose="05000000000000000000" pitchFamily="2" charset="2"/>
            </a:rPr>
            <a:t> 짧은 글 연습  긴 글 연습</a:t>
          </a:r>
          <a:r>
            <a:rPr lang="ko-KR" altLang="en-US" sz="1400" kern="1200" dirty="0">
              <a:latin typeface="08서울남산체 B" panose="02020603020101020101" pitchFamily="18" charset="-127"/>
              <a:ea typeface="08서울남산체 B" panose="02020603020101020101" pitchFamily="18" charset="-127"/>
            </a:rPr>
            <a:t> </a:t>
          </a:r>
        </a:p>
      </dsp:txBody>
      <dsp:txXfrm>
        <a:off x="204211" y="4803603"/>
        <a:ext cx="1493497" cy="675690"/>
      </dsp:txXfrm>
    </dsp:sp>
    <dsp:sp modelId="{CDE9632B-7A0D-4035-B0C1-2BA817BEF7DB}">
      <dsp:nvSpPr>
        <dsp:cNvPr id="0" name=""/>
        <dsp:cNvSpPr/>
      </dsp:nvSpPr>
      <dsp:spPr>
        <a:xfrm>
          <a:off x="2024572" y="4338171"/>
          <a:ext cx="1327340" cy="687238"/>
        </a:xfrm>
        <a:prstGeom prst="rect">
          <a:avLst/>
        </a:prstGeom>
        <a:solidFill>
          <a:schemeClr val="accent5">
            <a:hueOff val="1530985"/>
            <a:satOff val="-818"/>
            <a:lumOff val="5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96977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08서울남산체 B" panose="02020603020101020101" pitchFamily="18" charset="-127"/>
              <a:ea typeface="08서울남산체 B" panose="02020603020101020101" pitchFamily="18" charset="-127"/>
            </a:rPr>
            <a:t>타자연습 게임</a:t>
          </a:r>
        </a:p>
      </dsp:txBody>
      <dsp:txXfrm>
        <a:off x="2024572" y="4338171"/>
        <a:ext cx="1327340" cy="687238"/>
      </dsp:txXfrm>
    </dsp:sp>
    <dsp:sp modelId="{A4151A0A-39C2-4BE8-A803-74E3FB4758AC}">
      <dsp:nvSpPr>
        <dsp:cNvPr id="0" name=""/>
        <dsp:cNvSpPr/>
      </dsp:nvSpPr>
      <dsp:spPr>
        <a:xfrm>
          <a:off x="2290040" y="4830679"/>
          <a:ext cx="1194606" cy="31316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530985"/>
              <a:satOff val="-818"/>
              <a:lumOff val="5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08서울남산체 B" panose="02020603020101020101" pitchFamily="18" charset="-127"/>
              <a:ea typeface="08서울남산체 B" panose="02020603020101020101" pitchFamily="18" charset="-127"/>
            </a:rPr>
            <a:t>산성비 게임</a:t>
          </a:r>
        </a:p>
      </dsp:txBody>
      <dsp:txXfrm>
        <a:off x="2290040" y="4830679"/>
        <a:ext cx="1194606" cy="313169"/>
      </dsp:txXfrm>
    </dsp:sp>
    <dsp:sp modelId="{11E59323-2198-4B71-B7E8-1CE035F67499}">
      <dsp:nvSpPr>
        <dsp:cNvPr id="0" name=""/>
        <dsp:cNvSpPr/>
      </dsp:nvSpPr>
      <dsp:spPr>
        <a:xfrm>
          <a:off x="3766440" y="4338171"/>
          <a:ext cx="1327340" cy="687238"/>
        </a:xfrm>
        <a:prstGeom prst="rect">
          <a:avLst/>
        </a:prstGeom>
        <a:solidFill>
          <a:schemeClr val="accent5">
            <a:hueOff val="3061969"/>
            <a:satOff val="-1635"/>
            <a:lumOff val="10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96977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08서울남산체 B" panose="02020603020101020101" pitchFamily="18" charset="-127"/>
              <a:ea typeface="08서울남산체 B" panose="02020603020101020101" pitchFamily="18" charset="-127"/>
            </a:rPr>
            <a:t>환경설정</a:t>
          </a:r>
          <a:endParaRPr lang="en-US" altLang="ko-KR" sz="1800" kern="1200" dirty="0">
            <a:latin typeface="08서울남산체 B" panose="02020603020101020101" pitchFamily="18" charset="-127"/>
            <a:ea typeface="08서울남산체 B" panose="02020603020101020101" pitchFamily="18" charset="-127"/>
          </a:endParaRPr>
        </a:p>
      </dsp:txBody>
      <dsp:txXfrm>
        <a:off x="3766440" y="4338171"/>
        <a:ext cx="1327340" cy="687238"/>
      </dsp:txXfrm>
    </dsp:sp>
    <dsp:sp modelId="{F1EB7670-85A9-4635-A403-DA6E06B38FD8}">
      <dsp:nvSpPr>
        <dsp:cNvPr id="0" name=""/>
        <dsp:cNvSpPr/>
      </dsp:nvSpPr>
      <dsp:spPr>
        <a:xfrm>
          <a:off x="3893415" y="4809598"/>
          <a:ext cx="1549428" cy="68604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3061969"/>
              <a:satOff val="-1635"/>
              <a:lumOff val="107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08서울남산체 B" panose="02020603020101020101" pitchFamily="18" charset="-127"/>
              <a:ea typeface="08서울남산체 B" panose="02020603020101020101" pitchFamily="18" charset="-127"/>
            </a:rPr>
            <a:t>이름 </a:t>
          </a:r>
          <a:r>
            <a:rPr lang="ko-KR" altLang="en-US" sz="1400" kern="1200" dirty="0">
              <a:latin typeface="08서울남산체 B" panose="02020603020101020101" pitchFamily="18" charset="-127"/>
              <a:ea typeface="08서울남산체 B" panose="02020603020101020101" pitchFamily="18" charset="-127"/>
              <a:sym typeface="Wingdings" panose="05000000000000000000" pitchFamily="2" charset="2"/>
            </a:rPr>
            <a:t> 목표 타수  목표 정확도  </a:t>
          </a:r>
          <a:r>
            <a:rPr lang="en-US" altLang="ko-KR" sz="1400" kern="1200" dirty="0">
              <a:latin typeface="08서울남산체 B" panose="02020603020101020101" pitchFamily="18" charset="-127"/>
              <a:ea typeface="08서울남산체 B" panose="02020603020101020101" pitchFamily="18" charset="-127"/>
              <a:sym typeface="Wingdings" panose="05000000000000000000" pitchFamily="2" charset="2"/>
            </a:rPr>
            <a:t>BGM</a:t>
          </a:r>
          <a:endParaRPr lang="ko-KR" altLang="en-US" sz="1400" kern="1200" dirty="0"/>
        </a:p>
      </dsp:txBody>
      <dsp:txXfrm>
        <a:off x="3893415" y="4809598"/>
        <a:ext cx="1549428" cy="686040"/>
      </dsp:txXfrm>
    </dsp:sp>
    <dsp:sp modelId="{6FB59428-0F93-47A7-AA1E-2C1E5EE8026F}">
      <dsp:nvSpPr>
        <dsp:cNvPr id="0" name=""/>
        <dsp:cNvSpPr/>
      </dsp:nvSpPr>
      <dsp:spPr>
        <a:xfrm>
          <a:off x="5763555" y="4342563"/>
          <a:ext cx="1327340" cy="497890"/>
        </a:xfrm>
        <a:prstGeom prst="rect">
          <a:avLst/>
        </a:prstGeom>
        <a:solidFill>
          <a:schemeClr val="accent5">
            <a:hueOff val="4592954"/>
            <a:satOff val="-2453"/>
            <a:lumOff val="16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96977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08서울남산체 B" panose="02020603020101020101" pitchFamily="18" charset="-127"/>
              <a:ea typeface="08서울남산체 B" panose="02020603020101020101" pitchFamily="18" charset="-127"/>
            </a:rPr>
            <a:t>언어 </a:t>
          </a:r>
          <a:r>
            <a:rPr lang="ko-KR" altLang="en-US" sz="1800" kern="1200" dirty="0" err="1">
              <a:latin typeface="08서울남산체 B" panose="02020603020101020101" pitchFamily="18" charset="-127"/>
              <a:ea typeface="08서울남산체 B" panose="02020603020101020101" pitchFamily="18" charset="-127"/>
            </a:rPr>
            <a:t>재선택</a:t>
          </a:r>
          <a:endParaRPr lang="en-US" altLang="ko-KR" sz="1800" kern="1200" dirty="0">
            <a:latin typeface="08서울남산체 B" panose="02020603020101020101" pitchFamily="18" charset="-127"/>
            <a:ea typeface="08서울남산체 B" panose="02020603020101020101" pitchFamily="18" charset="-127"/>
          </a:endParaRPr>
        </a:p>
      </dsp:txBody>
      <dsp:txXfrm>
        <a:off x="5763555" y="4342563"/>
        <a:ext cx="1327340" cy="497890"/>
      </dsp:txXfrm>
    </dsp:sp>
    <dsp:sp modelId="{905A92B2-CBF9-4AC1-ACC9-2F09524DD9BC}">
      <dsp:nvSpPr>
        <dsp:cNvPr id="0" name=""/>
        <dsp:cNvSpPr/>
      </dsp:nvSpPr>
      <dsp:spPr>
        <a:xfrm>
          <a:off x="7075092" y="5593339"/>
          <a:ext cx="1194606" cy="2290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>
        <a:off x="7075092" y="5593339"/>
        <a:ext cx="1194606" cy="229079"/>
      </dsp:txXfrm>
    </dsp:sp>
    <dsp:sp modelId="{47AEEA58-A5F9-41E2-856E-9779318B5610}">
      <dsp:nvSpPr>
        <dsp:cNvPr id="0" name=""/>
        <dsp:cNvSpPr/>
      </dsp:nvSpPr>
      <dsp:spPr>
        <a:xfrm>
          <a:off x="7544341" y="4342563"/>
          <a:ext cx="1327340" cy="483595"/>
        </a:xfrm>
        <a:prstGeom prst="rect">
          <a:avLst/>
        </a:prstGeom>
        <a:solidFill>
          <a:schemeClr val="accent5">
            <a:hueOff val="6123939"/>
            <a:satOff val="-3271"/>
            <a:lumOff val="215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96977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08서울남산체 B" panose="02020603020101020101" pitchFamily="18" charset="-127"/>
              <a:ea typeface="08서울남산체 B" panose="02020603020101020101" pitchFamily="18" charset="-127"/>
            </a:rPr>
            <a:t>종료</a:t>
          </a:r>
          <a:endParaRPr lang="en-US" altLang="ko-KR" sz="1800" kern="1200" dirty="0">
            <a:latin typeface="08서울남산체 B" panose="02020603020101020101" pitchFamily="18" charset="-127"/>
            <a:ea typeface="08서울남산체 B" panose="02020603020101020101" pitchFamily="18" charset="-127"/>
          </a:endParaRPr>
        </a:p>
      </dsp:txBody>
      <dsp:txXfrm>
        <a:off x="7544341" y="4342563"/>
        <a:ext cx="1327340" cy="483595"/>
      </dsp:txXfrm>
    </dsp:sp>
    <dsp:sp modelId="{603F0347-7B44-42E2-B020-F9A2ED22DF77}">
      <dsp:nvSpPr>
        <dsp:cNvPr id="0" name=""/>
        <dsp:cNvSpPr/>
      </dsp:nvSpPr>
      <dsp:spPr>
        <a:xfrm>
          <a:off x="7075090" y="5217965"/>
          <a:ext cx="1194606" cy="2290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>
        <a:off x="7075090" y="5217965"/>
        <a:ext cx="1194606" cy="229079"/>
      </dsp:txXfrm>
    </dsp:sp>
    <dsp:sp modelId="{8C950B63-F1A4-4A6E-BC61-36A20FC16A45}">
      <dsp:nvSpPr>
        <dsp:cNvPr id="0" name=""/>
        <dsp:cNvSpPr/>
      </dsp:nvSpPr>
      <dsp:spPr>
        <a:xfrm>
          <a:off x="2687142" y="2058269"/>
          <a:ext cx="1327340" cy="68723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96977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08서울남산체 B" panose="02020603020101020101" pitchFamily="18" charset="-127"/>
              <a:ea typeface="08서울남산체 B" panose="02020603020101020101" pitchFamily="18" charset="-127"/>
            </a:rPr>
            <a:t>사용자 정보</a:t>
          </a:r>
        </a:p>
      </dsp:txBody>
      <dsp:txXfrm>
        <a:off x="2687142" y="2058269"/>
        <a:ext cx="1327340" cy="687238"/>
      </dsp:txXfrm>
    </dsp:sp>
    <dsp:sp modelId="{1A1DAB52-A0CE-4F98-A9E4-1670AFDBD2CD}">
      <dsp:nvSpPr>
        <dsp:cNvPr id="0" name=""/>
        <dsp:cNvSpPr/>
      </dsp:nvSpPr>
      <dsp:spPr>
        <a:xfrm>
          <a:off x="2840083" y="2609371"/>
          <a:ext cx="1419730" cy="24727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08서울남산체 B" panose="02020603020101020101" pitchFamily="18" charset="-127"/>
              <a:ea typeface="08서울남산체 B" panose="02020603020101020101" pitchFamily="18" charset="-127"/>
            </a:rPr>
            <a:t>선택 </a:t>
          </a:r>
          <a:r>
            <a:rPr lang="ko-KR" altLang="en-US" sz="1400" kern="1200" dirty="0">
              <a:latin typeface="08서울남산체 B" panose="02020603020101020101" pitchFamily="18" charset="-127"/>
              <a:ea typeface="08서울남산체 B" panose="02020603020101020101" pitchFamily="18" charset="-127"/>
              <a:sym typeface="Wingdings" panose="05000000000000000000" pitchFamily="2" charset="2"/>
            </a:rPr>
            <a:t> 생성  삭제</a:t>
          </a:r>
          <a:endParaRPr lang="ko-KR" altLang="en-US" sz="1400" kern="1200" dirty="0">
            <a:latin typeface="08서울남산체 B" panose="02020603020101020101" pitchFamily="18" charset="-127"/>
            <a:ea typeface="08서울남산체 B" panose="02020603020101020101" pitchFamily="18" charset="-127"/>
          </a:endParaRPr>
        </a:p>
      </dsp:txBody>
      <dsp:txXfrm>
        <a:off x="2840083" y="2609371"/>
        <a:ext cx="1419730" cy="247272"/>
      </dsp:txXfrm>
    </dsp:sp>
    <dsp:sp modelId="{36BE6C9B-5EDF-4936-8139-59B8E2E89603}">
      <dsp:nvSpPr>
        <dsp:cNvPr id="0" name=""/>
        <dsp:cNvSpPr/>
      </dsp:nvSpPr>
      <dsp:spPr>
        <a:xfrm>
          <a:off x="4796701" y="3045590"/>
          <a:ext cx="1327340" cy="68723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96977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08서울남산체 B" panose="02020603020101020101" pitchFamily="18" charset="-127"/>
              <a:ea typeface="08서울남산체 B" panose="02020603020101020101" pitchFamily="18" charset="-127"/>
            </a:rPr>
            <a:t>언어 선택</a:t>
          </a:r>
        </a:p>
      </dsp:txBody>
      <dsp:txXfrm>
        <a:off x="4796701" y="3045590"/>
        <a:ext cx="1327340" cy="687238"/>
      </dsp:txXfrm>
    </dsp:sp>
    <dsp:sp modelId="{B4502692-4CB8-4CB5-89AB-EAB150C2CCC8}">
      <dsp:nvSpPr>
        <dsp:cNvPr id="0" name=""/>
        <dsp:cNvSpPr/>
      </dsp:nvSpPr>
      <dsp:spPr>
        <a:xfrm>
          <a:off x="5028290" y="3452454"/>
          <a:ext cx="1194606" cy="50111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C, C++, JAVA, PYTHON, HTML</a:t>
          </a:r>
          <a:endParaRPr lang="ko-KR" altLang="en-US" sz="1200" kern="1200" dirty="0"/>
        </a:p>
      </dsp:txBody>
      <dsp:txXfrm>
        <a:off x="5028290" y="3452454"/>
        <a:ext cx="1194606" cy="5011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61D414-8E34-4503-A02F-F61EAD9D8825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613DAA-A92A-4CCF-AD40-E79A2E104C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652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지금부터 프로그래밍과 함께하는 타자연습에 대해서 발표하겠습니다</a:t>
            </a:r>
            <a:r>
              <a:rPr lang="en-US" altLang="ko-KR" dirty="0"/>
              <a:t>. </a:t>
            </a:r>
            <a:r>
              <a:rPr lang="ko-KR" altLang="en-US" dirty="0"/>
              <a:t>팀원은 정상현</a:t>
            </a:r>
            <a:r>
              <a:rPr lang="en-US" altLang="ko-KR" dirty="0"/>
              <a:t>, </a:t>
            </a:r>
            <a:r>
              <a:rPr lang="ko-KR" altLang="en-US" dirty="0" err="1"/>
              <a:t>홍하연입니다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613DAA-A92A-4CCF-AD40-E79A2E104C0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253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  <a:r>
              <a:rPr lang="en-US" altLang="ko-KR" dirty="0"/>
              <a:t>, </a:t>
            </a:r>
            <a:r>
              <a:rPr lang="ko-KR" altLang="en-US" dirty="0"/>
              <a:t>기존 소프트웨어와의 차이점</a:t>
            </a:r>
            <a:r>
              <a:rPr lang="en-US" altLang="ko-KR" dirty="0"/>
              <a:t>, </a:t>
            </a:r>
            <a:r>
              <a:rPr lang="ko-KR" altLang="en-US" dirty="0"/>
              <a:t>실행</a:t>
            </a:r>
            <a:r>
              <a:rPr lang="en-US" altLang="ko-KR" dirty="0"/>
              <a:t>, </a:t>
            </a:r>
            <a:r>
              <a:rPr lang="ko-KR" altLang="en-US" dirty="0"/>
              <a:t>앞으로의 발전방향 순서대로 발표하겠습니다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613DAA-A92A-4CCF-AD40-E79A2E104C0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474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프로그래밍 언어와 관련된 용어들이나 개념들을 쳐보면서 </a:t>
            </a:r>
            <a:r>
              <a:rPr lang="ko-KR" altLang="en-US" sz="12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타속을</a:t>
            </a: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올림과 동시에 프로그래밍 언어에 좀 더 익숙해진다</a:t>
            </a:r>
            <a:r>
              <a:rPr lang="en-US" altLang="ko-KR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613DAA-A92A-4CCF-AD40-E79A2E104C0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792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● 프로그래밍 언어에 관심이 많은 사람</a:t>
            </a:r>
            <a:endParaRPr lang="en-US" altLang="ko-KR" sz="1200" spc="-150" dirty="0">
              <a:solidFill>
                <a:schemeClr val="tx1">
                  <a:lumMod val="85000"/>
                  <a:lumOff val="1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>
              <a:spcAft>
                <a:spcPts val="1200"/>
              </a:spcAft>
            </a:pP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●프로그래밍 언어를 처음 배우거나 배웠던 프로그래밍 언어를 복습하고 싶은 사람</a:t>
            </a:r>
          </a:p>
          <a:p>
            <a:pPr>
              <a:spcAft>
                <a:spcPts val="1200"/>
              </a:spcAft>
            </a:pP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●</a:t>
            </a:r>
            <a:r>
              <a:rPr lang="ko-KR" altLang="en-US" sz="12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영타가</a:t>
            </a:r>
            <a:r>
              <a:rPr lang="ko-KR" altLang="en-US" sz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느려서 프로그래밍을 하는데 어려움을 겪고 있는 사람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613DAA-A92A-4CCF-AD40-E79A2E104C0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830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개발했고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정확도를 더 상세하게 구현했으며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프로그래밍 언어를 따라 친다는 점이 기존 소프트웨어와의 차이점입니다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613DAA-A92A-4CCF-AD40-E79A2E104C0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553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초기 실행 화면을 거친 후 자신이 사용할 사용자를 선택합니다</a:t>
            </a:r>
            <a:r>
              <a:rPr lang="en-US" altLang="ko-KR" dirty="0"/>
              <a:t>. </a:t>
            </a:r>
            <a:r>
              <a:rPr lang="ko-KR" altLang="en-US" dirty="0"/>
              <a:t>기본 사용자를 제외하고 직접 </a:t>
            </a:r>
            <a:r>
              <a:rPr lang="en-US" altLang="ko-KR" dirty="0"/>
              <a:t>3</a:t>
            </a:r>
            <a:r>
              <a:rPr lang="ko-KR" altLang="en-US" dirty="0"/>
              <a:t>명까지 사용자를 생성할 수 있고</a:t>
            </a:r>
            <a:r>
              <a:rPr lang="en-US" altLang="ko-KR" dirty="0"/>
              <a:t>, </a:t>
            </a:r>
            <a:r>
              <a:rPr lang="ko-KR" altLang="en-US" dirty="0"/>
              <a:t>자동으로 저장됩니다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언어를 선택하면 메인 메뉴가 나옵니다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타자 연습에서 맞은 글씨는 초록색</a:t>
            </a:r>
            <a:r>
              <a:rPr lang="en-US" altLang="ko-KR" dirty="0"/>
              <a:t>, </a:t>
            </a:r>
            <a:r>
              <a:rPr lang="ko-KR" altLang="en-US" dirty="0"/>
              <a:t>틀리거나 쓰지 않은 글씨는 빨간색으로 표시됩니다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낱말 연습과 짧은 글 연습은 </a:t>
            </a:r>
            <a:r>
              <a:rPr lang="en-US" altLang="ko-KR" dirty="0"/>
              <a:t>esc</a:t>
            </a:r>
            <a:r>
              <a:rPr lang="ko-KR" altLang="en-US" dirty="0"/>
              <a:t>키를 누르면 종료되며 타자연습의 결과가 뜹니다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긴 글 연습은 한 페이지마다 계속할 것인지 선택합니다</a:t>
            </a:r>
            <a:r>
              <a:rPr lang="en-US" altLang="ko-KR" dirty="0"/>
              <a:t>. </a:t>
            </a:r>
            <a:r>
              <a:rPr lang="ko-KR" altLang="en-US" dirty="0"/>
              <a:t>만약 중간에 </a:t>
            </a:r>
            <a:r>
              <a:rPr lang="en-US" altLang="ko-KR" dirty="0"/>
              <a:t>esc</a:t>
            </a:r>
            <a:r>
              <a:rPr lang="ko-KR" altLang="en-US" dirty="0"/>
              <a:t>키를 이용하여 나가게 되면 중간 정보는 저장되지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산성비 게임은 총 </a:t>
            </a:r>
            <a:r>
              <a:rPr lang="en-US" altLang="ko-KR" dirty="0"/>
              <a:t>6</a:t>
            </a:r>
            <a:r>
              <a:rPr lang="ko-KR" altLang="en-US" dirty="0"/>
              <a:t>개의 스테이지로 구성되어 </a:t>
            </a:r>
            <a:r>
              <a:rPr lang="en-US" altLang="ko-KR" dirty="0"/>
              <a:t>3</a:t>
            </a:r>
            <a:r>
              <a:rPr lang="ko-KR" altLang="en-US" dirty="0"/>
              <a:t>개씩 목숨이 있으며 스테이지가 높아질 수록 산성비가 떨어지는 속도가 빨라집니다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 </a:t>
            </a:r>
            <a:r>
              <a:rPr lang="en-US" altLang="ko-KR" dirty="0"/>
              <a:t>esc </a:t>
            </a:r>
            <a:r>
              <a:rPr lang="ko-KR" altLang="en-US" dirty="0"/>
              <a:t>키를 이용하여 게임 종료</a:t>
            </a:r>
            <a:r>
              <a:rPr lang="en-US" altLang="ko-KR" dirty="0"/>
              <a:t>, space bar</a:t>
            </a:r>
            <a:r>
              <a:rPr lang="ko-KR" altLang="en-US" dirty="0"/>
              <a:t>를 이용하여 게임을</a:t>
            </a:r>
            <a:r>
              <a:rPr lang="en-US" altLang="ko-KR" dirty="0"/>
              <a:t> </a:t>
            </a:r>
            <a:r>
              <a:rPr lang="ko-KR" altLang="en-US" dirty="0"/>
              <a:t>멈출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환경설정에서는 자신의 이름과 목표 타수와 정확도</a:t>
            </a:r>
            <a:r>
              <a:rPr lang="en-US" altLang="ko-KR" dirty="0"/>
              <a:t>, BGM on/off</a:t>
            </a:r>
            <a:r>
              <a:rPr lang="ko-KR" altLang="en-US" dirty="0"/>
              <a:t>를 설정하고 평균 타수와 정확도를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언어를 다시 선택할 수 있고</a:t>
            </a:r>
            <a:r>
              <a:rPr lang="en-US" altLang="ko-KR" dirty="0"/>
              <a:t>, </a:t>
            </a:r>
            <a:r>
              <a:rPr lang="ko-KR" altLang="en-US" dirty="0"/>
              <a:t>종료할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613DAA-A92A-4CCF-AD40-E79A2E104C0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405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실행 영상입니다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613DAA-A92A-4CCF-AD40-E79A2E104C0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814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ko-KR" altLang="en-US" dirty="0" err="1"/>
              <a:t>느낀점입니다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613DAA-A92A-4CCF-AD40-E79A2E104C0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87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775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8505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03014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1082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03842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17625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66717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89754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21846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8476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1678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73233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8596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39362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66711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DA36574-D60B-4B70-8436-187B30C5D555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192BA31-2465-4DB7-8EA7-2C6F03C48F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0917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79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7/17/2019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8537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567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1876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6408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9560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1747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987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236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4324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6" r:id="rId1"/>
    <p:sldLayoutId id="2147483957" r:id="rId2"/>
    <p:sldLayoutId id="2147483958" r:id="rId3"/>
    <p:sldLayoutId id="2147483959" r:id="rId4"/>
    <p:sldLayoutId id="2147483960" r:id="rId5"/>
    <p:sldLayoutId id="2147483961" r:id="rId6"/>
    <p:sldLayoutId id="2147483962" r:id="rId7"/>
    <p:sldLayoutId id="2147483963" r:id="rId8"/>
    <p:sldLayoutId id="2147483964" r:id="rId9"/>
    <p:sldLayoutId id="2147483965" r:id="rId10"/>
    <p:sldLayoutId id="2147483966" r:id="rId11"/>
    <p:sldLayoutId id="2147483967" r:id="rId12"/>
    <p:sldLayoutId id="2147483968" r:id="rId13"/>
    <p:sldLayoutId id="2147483969" r:id="rId14"/>
    <p:sldLayoutId id="2147483970" r:id="rId15"/>
    <p:sldLayoutId id="2147483971" r:id="rId16"/>
    <p:sldLayoutId id="2147483972" r:id="rId17"/>
    <p:sldLayoutId id="2147483973" r:id="rId18"/>
    <p:sldLayoutId id="2147483974" r:id="rId19"/>
    <p:sldLayoutId id="2147483975" r:id="rId20"/>
    <p:sldLayoutId id="2147483976" r:id="rId21"/>
    <p:sldLayoutId id="2147483977" r:id="rId22"/>
    <p:sldLayoutId id="2147484069" r:id="rId23"/>
    <p:sldLayoutId id="2147484070" r:id="rId24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937868" y="1213918"/>
            <a:ext cx="3268265" cy="3268265"/>
            <a:chOff x="2808685" y="1562100"/>
            <a:chExt cx="3687365" cy="3687365"/>
          </a:xfrm>
        </p:grpSpPr>
        <p:sp>
          <p:nvSpPr>
            <p:cNvPr id="11" name="타원 10"/>
            <p:cNvSpPr/>
            <p:nvPr/>
          </p:nvSpPr>
          <p:spPr>
            <a:xfrm>
              <a:off x="2808685" y="1562100"/>
              <a:ext cx="3687365" cy="3687365"/>
            </a:xfrm>
            <a:prstGeom prst="ellipse">
              <a:avLst/>
            </a:prstGeom>
            <a:pattFill prst="wd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3121819" y="2220662"/>
              <a:ext cx="2900362" cy="2209506"/>
              <a:chOff x="2700338" y="2001838"/>
              <a:chExt cx="3732213" cy="2843213"/>
            </a:xfrm>
          </p:grpSpPr>
          <p:sp>
            <p:nvSpPr>
              <p:cNvPr id="7" name="Freeform 6"/>
              <p:cNvSpPr>
                <a:spLocks/>
              </p:cNvSpPr>
              <p:nvPr/>
            </p:nvSpPr>
            <p:spPr bwMode="auto">
              <a:xfrm>
                <a:off x="3011488" y="2001838"/>
                <a:ext cx="3421063" cy="2843213"/>
              </a:xfrm>
              <a:custGeom>
                <a:avLst/>
                <a:gdLst>
                  <a:gd name="T0" fmla="*/ 631 w 4310"/>
                  <a:gd name="T1" fmla="*/ 0 h 3583"/>
                  <a:gd name="T2" fmla="*/ 1643 w 4310"/>
                  <a:gd name="T3" fmla="*/ 0 h 3583"/>
                  <a:gd name="T4" fmla="*/ 1689 w 4310"/>
                  <a:gd name="T5" fmla="*/ 5 h 3583"/>
                  <a:gd name="T6" fmla="*/ 1733 w 4310"/>
                  <a:gd name="T7" fmla="*/ 16 h 3583"/>
                  <a:gd name="T8" fmla="*/ 1776 w 4310"/>
                  <a:gd name="T9" fmla="*/ 35 h 3583"/>
                  <a:gd name="T10" fmla="*/ 1815 w 4310"/>
                  <a:gd name="T11" fmla="*/ 59 h 3583"/>
                  <a:gd name="T12" fmla="*/ 1850 w 4310"/>
                  <a:gd name="T13" fmla="*/ 89 h 3583"/>
                  <a:gd name="T14" fmla="*/ 1880 w 4310"/>
                  <a:gd name="T15" fmla="*/ 123 h 3583"/>
                  <a:gd name="T16" fmla="*/ 1905 w 4310"/>
                  <a:gd name="T17" fmla="*/ 164 h 3583"/>
                  <a:gd name="T18" fmla="*/ 1923 w 4310"/>
                  <a:gd name="T19" fmla="*/ 205 h 3583"/>
                  <a:gd name="T20" fmla="*/ 1933 w 4310"/>
                  <a:gd name="T21" fmla="*/ 249 h 3583"/>
                  <a:gd name="T22" fmla="*/ 1953 w 4310"/>
                  <a:gd name="T23" fmla="*/ 372 h 3583"/>
                  <a:gd name="T24" fmla="*/ 4058 w 4310"/>
                  <a:gd name="T25" fmla="*/ 372 h 3583"/>
                  <a:gd name="T26" fmla="*/ 4102 w 4310"/>
                  <a:gd name="T27" fmla="*/ 377 h 3583"/>
                  <a:gd name="T28" fmla="*/ 4145 w 4310"/>
                  <a:gd name="T29" fmla="*/ 388 h 3583"/>
                  <a:gd name="T30" fmla="*/ 4184 w 4310"/>
                  <a:gd name="T31" fmla="*/ 407 h 3583"/>
                  <a:gd name="T32" fmla="*/ 4220 w 4310"/>
                  <a:gd name="T33" fmla="*/ 431 h 3583"/>
                  <a:gd name="T34" fmla="*/ 4250 w 4310"/>
                  <a:gd name="T35" fmla="*/ 463 h 3583"/>
                  <a:gd name="T36" fmla="*/ 4275 w 4310"/>
                  <a:gd name="T37" fmla="*/ 497 h 3583"/>
                  <a:gd name="T38" fmla="*/ 4294 w 4310"/>
                  <a:gd name="T39" fmla="*/ 537 h 3583"/>
                  <a:gd name="T40" fmla="*/ 4305 w 4310"/>
                  <a:gd name="T41" fmla="*/ 578 h 3583"/>
                  <a:gd name="T42" fmla="*/ 4310 w 4310"/>
                  <a:gd name="T43" fmla="*/ 624 h 3583"/>
                  <a:gd name="T44" fmla="*/ 4310 w 4310"/>
                  <a:gd name="T45" fmla="*/ 3331 h 3583"/>
                  <a:gd name="T46" fmla="*/ 4305 w 4310"/>
                  <a:gd name="T47" fmla="*/ 3377 h 3583"/>
                  <a:gd name="T48" fmla="*/ 4294 w 4310"/>
                  <a:gd name="T49" fmla="*/ 3419 h 3583"/>
                  <a:gd name="T50" fmla="*/ 4275 w 4310"/>
                  <a:gd name="T51" fmla="*/ 3459 h 3583"/>
                  <a:gd name="T52" fmla="*/ 4250 w 4310"/>
                  <a:gd name="T53" fmla="*/ 3493 h 3583"/>
                  <a:gd name="T54" fmla="*/ 4220 w 4310"/>
                  <a:gd name="T55" fmla="*/ 3525 h 3583"/>
                  <a:gd name="T56" fmla="*/ 4184 w 4310"/>
                  <a:gd name="T57" fmla="*/ 3549 h 3583"/>
                  <a:gd name="T58" fmla="*/ 4145 w 4310"/>
                  <a:gd name="T59" fmla="*/ 3568 h 3583"/>
                  <a:gd name="T60" fmla="*/ 4102 w 4310"/>
                  <a:gd name="T61" fmla="*/ 3579 h 3583"/>
                  <a:gd name="T62" fmla="*/ 4058 w 4310"/>
                  <a:gd name="T63" fmla="*/ 3583 h 3583"/>
                  <a:gd name="T64" fmla="*/ 251 w 4310"/>
                  <a:gd name="T65" fmla="*/ 3583 h 3583"/>
                  <a:gd name="T66" fmla="*/ 205 w 4310"/>
                  <a:gd name="T67" fmla="*/ 3579 h 3583"/>
                  <a:gd name="T68" fmla="*/ 162 w 4310"/>
                  <a:gd name="T69" fmla="*/ 3568 h 3583"/>
                  <a:gd name="T70" fmla="*/ 124 w 4310"/>
                  <a:gd name="T71" fmla="*/ 3549 h 3583"/>
                  <a:gd name="T72" fmla="*/ 88 w 4310"/>
                  <a:gd name="T73" fmla="*/ 3525 h 3583"/>
                  <a:gd name="T74" fmla="*/ 58 w 4310"/>
                  <a:gd name="T75" fmla="*/ 3493 h 3583"/>
                  <a:gd name="T76" fmla="*/ 34 w 4310"/>
                  <a:gd name="T77" fmla="*/ 3459 h 3583"/>
                  <a:gd name="T78" fmla="*/ 15 w 4310"/>
                  <a:gd name="T79" fmla="*/ 3419 h 3583"/>
                  <a:gd name="T80" fmla="*/ 2 w 4310"/>
                  <a:gd name="T81" fmla="*/ 3377 h 3583"/>
                  <a:gd name="T82" fmla="*/ 0 w 4310"/>
                  <a:gd name="T83" fmla="*/ 3331 h 3583"/>
                  <a:gd name="T84" fmla="*/ 0 w 4310"/>
                  <a:gd name="T85" fmla="*/ 624 h 3583"/>
                  <a:gd name="T86" fmla="*/ 2 w 4310"/>
                  <a:gd name="T87" fmla="*/ 578 h 3583"/>
                  <a:gd name="T88" fmla="*/ 15 w 4310"/>
                  <a:gd name="T89" fmla="*/ 537 h 3583"/>
                  <a:gd name="T90" fmla="*/ 34 w 4310"/>
                  <a:gd name="T91" fmla="*/ 497 h 3583"/>
                  <a:gd name="T92" fmla="*/ 58 w 4310"/>
                  <a:gd name="T93" fmla="*/ 463 h 3583"/>
                  <a:gd name="T94" fmla="*/ 88 w 4310"/>
                  <a:gd name="T95" fmla="*/ 431 h 3583"/>
                  <a:gd name="T96" fmla="*/ 124 w 4310"/>
                  <a:gd name="T97" fmla="*/ 407 h 3583"/>
                  <a:gd name="T98" fmla="*/ 162 w 4310"/>
                  <a:gd name="T99" fmla="*/ 388 h 3583"/>
                  <a:gd name="T100" fmla="*/ 205 w 4310"/>
                  <a:gd name="T101" fmla="*/ 377 h 3583"/>
                  <a:gd name="T102" fmla="*/ 251 w 4310"/>
                  <a:gd name="T103" fmla="*/ 372 h 3583"/>
                  <a:gd name="T104" fmla="*/ 323 w 4310"/>
                  <a:gd name="T105" fmla="*/ 372 h 3583"/>
                  <a:gd name="T106" fmla="*/ 341 w 4310"/>
                  <a:gd name="T107" fmla="*/ 249 h 3583"/>
                  <a:gd name="T108" fmla="*/ 353 w 4310"/>
                  <a:gd name="T109" fmla="*/ 205 h 3583"/>
                  <a:gd name="T110" fmla="*/ 370 w 4310"/>
                  <a:gd name="T111" fmla="*/ 164 h 3583"/>
                  <a:gd name="T112" fmla="*/ 395 w 4310"/>
                  <a:gd name="T113" fmla="*/ 123 h 3583"/>
                  <a:gd name="T114" fmla="*/ 425 w 4310"/>
                  <a:gd name="T115" fmla="*/ 89 h 3583"/>
                  <a:gd name="T116" fmla="*/ 460 w 4310"/>
                  <a:gd name="T117" fmla="*/ 59 h 3583"/>
                  <a:gd name="T118" fmla="*/ 500 w 4310"/>
                  <a:gd name="T119" fmla="*/ 35 h 3583"/>
                  <a:gd name="T120" fmla="*/ 541 w 4310"/>
                  <a:gd name="T121" fmla="*/ 16 h 3583"/>
                  <a:gd name="T122" fmla="*/ 585 w 4310"/>
                  <a:gd name="T123" fmla="*/ 5 h 3583"/>
                  <a:gd name="T124" fmla="*/ 631 w 4310"/>
                  <a:gd name="T125" fmla="*/ 0 h 3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310" h="3583">
                    <a:moveTo>
                      <a:pt x="631" y="0"/>
                    </a:moveTo>
                    <a:lnTo>
                      <a:pt x="1643" y="0"/>
                    </a:lnTo>
                    <a:lnTo>
                      <a:pt x="1689" y="5"/>
                    </a:lnTo>
                    <a:lnTo>
                      <a:pt x="1733" y="16"/>
                    </a:lnTo>
                    <a:lnTo>
                      <a:pt x="1776" y="35"/>
                    </a:lnTo>
                    <a:lnTo>
                      <a:pt x="1815" y="59"/>
                    </a:lnTo>
                    <a:lnTo>
                      <a:pt x="1850" y="89"/>
                    </a:lnTo>
                    <a:lnTo>
                      <a:pt x="1880" y="123"/>
                    </a:lnTo>
                    <a:lnTo>
                      <a:pt x="1905" y="164"/>
                    </a:lnTo>
                    <a:lnTo>
                      <a:pt x="1923" y="205"/>
                    </a:lnTo>
                    <a:lnTo>
                      <a:pt x="1933" y="249"/>
                    </a:lnTo>
                    <a:lnTo>
                      <a:pt x="1953" y="372"/>
                    </a:lnTo>
                    <a:lnTo>
                      <a:pt x="4058" y="372"/>
                    </a:lnTo>
                    <a:lnTo>
                      <a:pt x="4102" y="377"/>
                    </a:lnTo>
                    <a:lnTo>
                      <a:pt x="4145" y="388"/>
                    </a:lnTo>
                    <a:lnTo>
                      <a:pt x="4184" y="407"/>
                    </a:lnTo>
                    <a:lnTo>
                      <a:pt x="4220" y="431"/>
                    </a:lnTo>
                    <a:lnTo>
                      <a:pt x="4250" y="463"/>
                    </a:lnTo>
                    <a:lnTo>
                      <a:pt x="4275" y="497"/>
                    </a:lnTo>
                    <a:lnTo>
                      <a:pt x="4294" y="537"/>
                    </a:lnTo>
                    <a:lnTo>
                      <a:pt x="4305" y="578"/>
                    </a:lnTo>
                    <a:lnTo>
                      <a:pt x="4310" y="624"/>
                    </a:lnTo>
                    <a:lnTo>
                      <a:pt x="4310" y="3331"/>
                    </a:lnTo>
                    <a:lnTo>
                      <a:pt x="4305" y="3377"/>
                    </a:lnTo>
                    <a:lnTo>
                      <a:pt x="4294" y="3419"/>
                    </a:lnTo>
                    <a:lnTo>
                      <a:pt x="4275" y="3459"/>
                    </a:lnTo>
                    <a:lnTo>
                      <a:pt x="4250" y="3493"/>
                    </a:lnTo>
                    <a:lnTo>
                      <a:pt x="4220" y="3525"/>
                    </a:lnTo>
                    <a:lnTo>
                      <a:pt x="4184" y="3549"/>
                    </a:lnTo>
                    <a:lnTo>
                      <a:pt x="4145" y="3568"/>
                    </a:lnTo>
                    <a:lnTo>
                      <a:pt x="4102" y="3579"/>
                    </a:lnTo>
                    <a:lnTo>
                      <a:pt x="4058" y="3583"/>
                    </a:lnTo>
                    <a:lnTo>
                      <a:pt x="251" y="3583"/>
                    </a:lnTo>
                    <a:lnTo>
                      <a:pt x="205" y="3579"/>
                    </a:lnTo>
                    <a:lnTo>
                      <a:pt x="162" y="3568"/>
                    </a:lnTo>
                    <a:lnTo>
                      <a:pt x="124" y="3549"/>
                    </a:lnTo>
                    <a:lnTo>
                      <a:pt x="88" y="3525"/>
                    </a:lnTo>
                    <a:lnTo>
                      <a:pt x="58" y="3493"/>
                    </a:lnTo>
                    <a:lnTo>
                      <a:pt x="34" y="3459"/>
                    </a:lnTo>
                    <a:lnTo>
                      <a:pt x="15" y="3419"/>
                    </a:lnTo>
                    <a:lnTo>
                      <a:pt x="2" y="3377"/>
                    </a:lnTo>
                    <a:lnTo>
                      <a:pt x="0" y="3331"/>
                    </a:lnTo>
                    <a:lnTo>
                      <a:pt x="0" y="624"/>
                    </a:lnTo>
                    <a:lnTo>
                      <a:pt x="2" y="578"/>
                    </a:lnTo>
                    <a:lnTo>
                      <a:pt x="15" y="537"/>
                    </a:lnTo>
                    <a:lnTo>
                      <a:pt x="34" y="497"/>
                    </a:lnTo>
                    <a:lnTo>
                      <a:pt x="58" y="463"/>
                    </a:lnTo>
                    <a:lnTo>
                      <a:pt x="88" y="431"/>
                    </a:lnTo>
                    <a:lnTo>
                      <a:pt x="124" y="407"/>
                    </a:lnTo>
                    <a:lnTo>
                      <a:pt x="162" y="388"/>
                    </a:lnTo>
                    <a:lnTo>
                      <a:pt x="205" y="377"/>
                    </a:lnTo>
                    <a:lnTo>
                      <a:pt x="251" y="372"/>
                    </a:lnTo>
                    <a:lnTo>
                      <a:pt x="323" y="372"/>
                    </a:lnTo>
                    <a:lnTo>
                      <a:pt x="341" y="249"/>
                    </a:lnTo>
                    <a:lnTo>
                      <a:pt x="353" y="205"/>
                    </a:lnTo>
                    <a:lnTo>
                      <a:pt x="370" y="164"/>
                    </a:lnTo>
                    <a:lnTo>
                      <a:pt x="395" y="123"/>
                    </a:lnTo>
                    <a:lnTo>
                      <a:pt x="425" y="89"/>
                    </a:lnTo>
                    <a:lnTo>
                      <a:pt x="460" y="59"/>
                    </a:lnTo>
                    <a:lnTo>
                      <a:pt x="500" y="35"/>
                    </a:lnTo>
                    <a:lnTo>
                      <a:pt x="541" y="16"/>
                    </a:lnTo>
                    <a:lnTo>
                      <a:pt x="585" y="5"/>
                    </a:lnTo>
                    <a:lnTo>
                      <a:pt x="631" y="0"/>
                    </a:lnTo>
                    <a:close/>
                  </a:path>
                </a:pathLst>
              </a:custGeom>
              <a:solidFill>
                <a:srgbClr val="FFA400"/>
              </a:solidFill>
              <a:ln w="0">
                <a:solidFill>
                  <a:srgbClr val="FFA4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" name="Rectangle 7"/>
              <p:cNvSpPr>
                <a:spLocks noChangeArrowheads="1"/>
              </p:cNvSpPr>
              <p:nvPr/>
            </p:nvSpPr>
            <p:spPr bwMode="auto">
              <a:xfrm>
                <a:off x="3195638" y="2513013"/>
                <a:ext cx="2995613" cy="2032000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2700338" y="2732088"/>
                <a:ext cx="3702050" cy="2112963"/>
              </a:xfrm>
              <a:custGeom>
                <a:avLst/>
                <a:gdLst>
                  <a:gd name="T0" fmla="*/ 214 w 4665"/>
                  <a:gd name="T1" fmla="*/ 0 h 2663"/>
                  <a:gd name="T2" fmla="*/ 4021 w 4665"/>
                  <a:gd name="T3" fmla="*/ 0 h 2663"/>
                  <a:gd name="T4" fmla="*/ 4067 w 4665"/>
                  <a:gd name="T5" fmla="*/ 3 h 2663"/>
                  <a:gd name="T6" fmla="*/ 4111 w 4665"/>
                  <a:gd name="T7" fmla="*/ 16 h 2663"/>
                  <a:gd name="T8" fmla="*/ 4154 w 4665"/>
                  <a:gd name="T9" fmla="*/ 33 h 2663"/>
                  <a:gd name="T10" fmla="*/ 4193 w 4665"/>
                  <a:gd name="T11" fmla="*/ 59 h 2663"/>
                  <a:gd name="T12" fmla="*/ 4229 w 4665"/>
                  <a:gd name="T13" fmla="*/ 89 h 2663"/>
                  <a:gd name="T14" fmla="*/ 4259 w 4665"/>
                  <a:gd name="T15" fmla="*/ 124 h 2663"/>
                  <a:gd name="T16" fmla="*/ 4284 w 4665"/>
                  <a:gd name="T17" fmla="*/ 162 h 2663"/>
                  <a:gd name="T18" fmla="*/ 4303 w 4665"/>
                  <a:gd name="T19" fmla="*/ 204 h 2663"/>
                  <a:gd name="T20" fmla="*/ 4313 w 4665"/>
                  <a:gd name="T21" fmla="*/ 248 h 2663"/>
                  <a:gd name="T22" fmla="*/ 4662 w 4665"/>
                  <a:gd name="T23" fmla="*/ 2414 h 2663"/>
                  <a:gd name="T24" fmla="*/ 4665 w 4665"/>
                  <a:gd name="T25" fmla="*/ 2456 h 2663"/>
                  <a:gd name="T26" fmla="*/ 4662 w 4665"/>
                  <a:gd name="T27" fmla="*/ 2493 h 2663"/>
                  <a:gd name="T28" fmla="*/ 4652 w 4665"/>
                  <a:gd name="T29" fmla="*/ 2529 h 2663"/>
                  <a:gd name="T30" fmla="*/ 4636 w 4665"/>
                  <a:gd name="T31" fmla="*/ 2562 h 2663"/>
                  <a:gd name="T32" fmla="*/ 4616 w 4665"/>
                  <a:gd name="T33" fmla="*/ 2590 h 2663"/>
                  <a:gd name="T34" fmla="*/ 4590 w 4665"/>
                  <a:gd name="T35" fmla="*/ 2616 h 2663"/>
                  <a:gd name="T36" fmla="*/ 4560 w 4665"/>
                  <a:gd name="T37" fmla="*/ 2636 h 2663"/>
                  <a:gd name="T38" fmla="*/ 4527 w 4665"/>
                  <a:gd name="T39" fmla="*/ 2650 h 2663"/>
                  <a:gd name="T40" fmla="*/ 4490 w 4665"/>
                  <a:gd name="T41" fmla="*/ 2660 h 2663"/>
                  <a:gd name="T42" fmla="*/ 4450 w 4665"/>
                  <a:gd name="T43" fmla="*/ 2663 h 2663"/>
                  <a:gd name="T44" fmla="*/ 643 w 4665"/>
                  <a:gd name="T45" fmla="*/ 2663 h 2663"/>
                  <a:gd name="T46" fmla="*/ 597 w 4665"/>
                  <a:gd name="T47" fmla="*/ 2659 h 2663"/>
                  <a:gd name="T48" fmla="*/ 553 w 4665"/>
                  <a:gd name="T49" fmla="*/ 2648 h 2663"/>
                  <a:gd name="T50" fmla="*/ 510 w 4665"/>
                  <a:gd name="T51" fmla="*/ 2629 h 2663"/>
                  <a:gd name="T52" fmla="*/ 472 w 4665"/>
                  <a:gd name="T53" fmla="*/ 2605 h 2663"/>
                  <a:gd name="T54" fmla="*/ 436 w 4665"/>
                  <a:gd name="T55" fmla="*/ 2575 h 2663"/>
                  <a:gd name="T56" fmla="*/ 406 w 4665"/>
                  <a:gd name="T57" fmla="*/ 2540 h 2663"/>
                  <a:gd name="T58" fmla="*/ 380 w 4665"/>
                  <a:gd name="T59" fmla="*/ 2502 h 2663"/>
                  <a:gd name="T60" fmla="*/ 362 w 4665"/>
                  <a:gd name="T61" fmla="*/ 2460 h 2663"/>
                  <a:gd name="T62" fmla="*/ 352 w 4665"/>
                  <a:gd name="T63" fmla="*/ 2414 h 2663"/>
                  <a:gd name="T64" fmla="*/ 3 w 4665"/>
                  <a:gd name="T65" fmla="*/ 248 h 2663"/>
                  <a:gd name="T66" fmla="*/ 0 w 4665"/>
                  <a:gd name="T67" fmla="*/ 209 h 2663"/>
                  <a:gd name="T68" fmla="*/ 0 w 4665"/>
                  <a:gd name="T69" fmla="*/ 208 h 2663"/>
                  <a:gd name="T70" fmla="*/ 3 w 4665"/>
                  <a:gd name="T71" fmla="*/ 171 h 2663"/>
                  <a:gd name="T72" fmla="*/ 13 w 4665"/>
                  <a:gd name="T73" fmla="*/ 135 h 2663"/>
                  <a:gd name="T74" fmla="*/ 29 w 4665"/>
                  <a:gd name="T75" fmla="*/ 102 h 2663"/>
                  <a:gd name="T76" fmla="*/ 49 w 4665"/>
                  <a:gd name="T77" fmla="*/ 73 h 2663"/>
                  <a:gd name="T78" fmla="*/ 74 w 4665"/>
                  <a:gd name="T79" fmla="*/ 48 h 2663"/>
                  <a:gd name="T80" fmla="*/ 104 w 4665"/>
                  <a:gd name="T81" fmla="*/ 28 h 2663"/>
                  <a:gd name="T82" fmla="*/ 137 w 4665"/>
                  <a:gd name="T83" fmla="*/ 13 h 2663"/>
                  <a:gd name="T84" fmla="*/ 174 w 4665"/>
                  <a:gd name="T85" fmla="*/ 3 h 2663"/>
                  <a:gd name="T86" fmla="*/ 214 w 4665"/>
                  <a:gd name="T87" fmla="*/ 0 h 2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665" h="2663">
                    <a:moveTo>
                      <a:pt x="214" y="0"/>
                    </a:moveTo>
                    <a:lnTo>
                      <a:pt x="4021" y="0"/>
                    </a:lnTo>
                    <a:lnTo>
                      <a:pt x="4067" y="3"/>
                    </a:lnTo>
                    <a:lnTo>
                      <a:pt x="4111" y="16"/>
                    </a:lnTo>
                    <a:lnTo>
                      <a:pt x="4154" y="33"/>
                    </a:lnTo>
                    <a:lnTo>
                      <a:pt x="4193" y="59"/>
                    </a:lnTo>
                    <a:lnTo>
                      <a:pt x="4229" y="89"/>
                    </a:lnTo>
                    <a:lnTo>
                      <a:pt x="4259" y="124"/>
                    </a:lnTo>
                    <a:lnTo>
                      <a:pt x="4284" y="162"/>
                    </a:lnTo>
                    <a:lnTo>
                      <a:pt x="4303" y="204"/>
                    </a:lnTo>
                    <a:lnTo>
                      <a:pt x="4313" y="248"/>
                    </a:lnTo>
                    <a:lnTo>
                      <a:pt x="4662" y="2414"/>
                    </a:lnTo>
                    <a:lnTo>
                      <a:pt x="4665" y="2456"/>
                    </a:lnTo>
                    <a:lnTo>
                      <a:pt x="4662" y="2493"/>
                    </a:lnTo>
                    <a:lnTo>
                      <a:pt x="4652" y="2529"/>
                    </a:lnTo>
                    <a:lnTo>
                      <a:pt x="4636" y="2562"/>
                    </a:lnTo>
                    <a:lnTo>
                      <a:pt x="4616" y="2590"/>
                    </a:lnTo>
                    <a:lnTo>
                      <a:pt x="4590" y="2616"/>
                    </a:lnTo>
                    <a:lnTo>
                      <a:pt x="4560" y="2636"/>
                    </a:lnTo>
                    <a:lnTo>
                      <a:pt x="4527" y="2650"/>
                    </a:lnTo>
                    <a:lnTo>
                      <a:pt x="4490" y="2660"/>
                    </a:lnTo>
                    <a:lnTo>
                      <a:pt x="4450" y="2663"/>
                    </a:lnTo>
                    <a:lnTo>
                      <a:pt x="643" y="2663"/>
                    </a:lnTo>
                    <a:lnTo>
                      <a:pt x="597" y="2659"/>
                    </a:lnTo>
                    <a:lnTo>
                      <a:pt x="553" y="2648"/>
                    </a:lnTo>
                    <a:lnTo>
                      <a:pt x="510" y="2629"/>
                    </a:lnTo>
                    <a:lnTo>
                      <a:pt x="472" y="2605"/>
                    </a:lnTo>
                    <a:lnTo>
                      <a:pt x="436" y="2575"/>
                    </a:lnTo>
                    <a:lnTo>
                      <a:pt x="406" y="2540"/>
                    </a:lnTo>
                    <a:lnTo>
                      <a:pt x="380" y="2502"/>
                    </a:lnTo>
                    <a:lnTo>
                      <a:pt x="362" y="2460"/>
                    </a:lnTo>
                    <a:lnTo>
                      <a:pt x="352" y="2414"/>
                    </a:lnTo>
                    <a:lnTo>
                      <a:pt x="3" y="248"/>
                    </a:lnTo>
                    <a:lnTo>
                      <a:pt x="0" y="209"/>
                    </a:lnTo>
                    <a:lnTo>
                      <a:pt x="0" y="208"/>
                    </a:lnTo>
                    <a:lnTo>
                      <a:pt x="3" y="171"/>
                    </a:lnTo>
                    <a:lnTo>
                      <a:pt x="13" y="135"/>
                    </a:lnTo>
                    <a:lnTo>
                      <a:pt x="29" y="102"/>
                    </a:lnTo>
                    <a:lnTo>
                      <a:pt x="49" y="73"/>
                    </a:lnTo>
                    <a:lnTo>
                      <a:pt x="74" y="48"/>
                    </a:lnTo>
                    <a:lnTo>
                      <a:pt x="104" y="28"/>
                    </a:lnTo>
                    <a:lnTo>
                      <a:pt x="137" y="13"/>
                    </a:lnTo>
                    <a:lnTo>
                      <a:pt x="174" y="3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rgbClr val="F6C65B"/>
              </a:solidFill>
              <a:ln w="0">
                <a:solidFill>
                  <a:srgbClr val="F6C65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666127" y="4517114"/>
            <a:ext cx="7811755" cy="92333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프</a:t>
            </a:r>
            <a:r>
              <a:rPr lang="ko-KR" altLang="en-US" sz="4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로그래밍과 </a:t>
            </a:r>
            <a:r>
              <a:rPr lang="ko-KR" altLang="en-US" sz="5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함</a:t>
            </a:r>
            <a:r>
              <a:rPr lang="ko-KR" altLang="en-US" sz="4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께하는 </a:t>
            </a:r>
            <a:r>
              <a:rPr lang="ko-KR" altLang="en-US" sz="5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타</a:t>
            </a:r>
            <a:r>
              <a:rPr lang="ko-KR" altLang="en-US" sz="4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자연습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29054" y="5538581"/>
            <a:ext cx="1736373" cy="4001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정상현 </a:t>
            </a:r>
            <a:r>
              <a:rPr lang="en-US" altLang="ko-KR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&amp; 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홍하연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6" name="아래쪽 화살표 15"/>
          <p:cNvSpPr/>
          <p:nvPr/>
        </p:nvSpPr>
        <p:spPr>
          <a:xfrm rot="7320090">
            <a:off x="5496661" y="3010285"/>
            <a:ext cx="946776" cy="1125135"/>
          </a:xfrm>
          <a:prstGeom prst="downArrow">
            <a:avLst>
              <a:gd name="adj1" fmla="val 27143"/>
              <a:gd name="adj2" fmla="val 74347"/>
            </a:avLst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316335" y="3313630"/>
            <a:ext cx="748923" cy="36933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Click!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31902" y="2366981"/>
            <a:ext cx="373821" cy="52322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;;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87536B-5B9F-4E9E-9738-22B334D3F323}"/>
              </a:ext>
            </a:extLst>
          </p:cNvPr>
          <p:cNvSpPr txBox="1"/>
          <p:nvPr/>
        </p:nvSpPr>
        <p:spPr>
          <a:xfrm>
            <a:off x="4342099" y="2413024"/>
            <a:ext cx="1232887" cy="461665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C++</a:t>
            </a:r>
            <a:endParaRPr lang="ko-KR" altLang="en-US" sz="2400" spc="-150" dirty="0" err="1">
              <a:solidFill>
                <a:schemeClr val="tx1">
                  <a:lumMod val="85000"/>
                  <a:lumOff val="1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77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966783" y="3565442"/>
            <a:ext cx="1011815" cy="738664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Chapter.1</a:t>
            </a:r>
            <a:endParaRPr lang="en-US" altLang="ko-KR" spc="-150" dirty="0">
              <a:solidFill>
                <a:schemeClr val="tx1">
                  <a:lumMod val="85000"/>
                  <a:lumOff val="1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ko-KR" altLang="en-US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소개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49903" y="2611047"/>
            <a:ext cx="1166208" cy="888421"/>
            <a:chOff x="2700338" y="2001838"/>
            <a:chExt cx="3732213" cy="2843213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011488" y="2001838"/>
              <a:ext cx="3421063" cy="2843213"/>
            </a:xfrm>
            <a:custGeom>
              <a:avLst/>
              <a:gdLst>
                <a:gd name="T0" fmla="*/ 631 w 4310"/>
                <a:gd name="T1" fmla="*/ 0 h 3583"/>
                <a:gd name="T2" fmla="*/ 1643 w 4310"/>
                <a:gd name="T3" fmla="*/ 0 h 3583"/>
                <a:gd name="T4" fmla="*/ 1689 w 4310"/>
                <a:gd name="T5" fmla="*/ 5 h 3583"/>
                <a:gd name="T6" fmla="*/ 1733 w 4310"/>
                <a:gd name="T7" fmla="*/ 16 h 3583"/>
                <a:gd name="T8" fmla="*/ 1776 w 4310"/>
                <a:gd name="T9" fmla="*/ 35 h 3583"/>
                <a:gd name="T10" fmla="*/ 1815 w 4310"/>
                <a:gd name="T11" fmla="*/ 59 h 3583"/>
                <a:gd name="T12" fmla="*/ 1850 w 4310"/>
                <a:gd name="T13" fmla="*/ 89 h 3583"/>
                <a:gd name="T14" fmla="*/ 1880 w 4310"/>
                <a:gd name="T15" fmla="*/ 123 h 3583"/>
                <a:gd name="T16" fmla="*/ 1905 w 4310"/>
                <a:gd name="T17" fmla="*/ 164 h 3583"/>
                <a:gd name="T18" fmla="*/ 1923 w 4310"/>
                <a:gd name="T19" fmla="*/ 205 h 3583"/>
                <a:gd name="T20" fmla="*/ 1933 w 4310"/>
                <a:gd name="T21" fmla="*/ 249 h 3583"/>
                <a:gd name="T22" fmla="*/ 1953 w 4310"/>
                <a:gd name="T23" fmla="*/ 372 h 3583"/>
                <a:gd name="T24" fmla="*/ 4058 w 4310"/>
                <a:gd name="T25" fmla="*/ 372 h 3583"/>
                <a:gd name="T26" fmla="*/ 4102 w 4310"/>
                <a:gd name="T27" fmla="*/ 377 h 3583"/>
                <a:gd name="T28" fmla="*/ 4145 w 4310"/>
                <a:gd name="T29" fmla="*/ 388 h 3583"/>
                <a:gd name="T30" fmla="*/ 4184 w 4310"/>
                <a:gd name="T31" fmla="*/ 407 h 3583"/>
                <a:gd name="T32" fmla="*/ 4220 w 4310"/>
                <a:gd name="T33" fmla="*/ 431 h 3583"/>
                <a:gd name="T34" fmla="*/ 4250 w 4310"/>
                <a:gd name="T35" fmla="*/ 463 h 3583"/>
                <a:gd name="T36" fmla="*/ 4275 w 4310"/>
                <a:gd name="T37" fmla="*/ 497 h 3583"/>
                <a:gd name="T38" fmla="*/ 4294 w 4310"/>
                <a:gd name="T39" fmla="*/ 537 h 3583"/>
                <a:gd name="T40" fmla="*/ 4305 w 4310"/>
                <a:gd name="T41" fmla="*/ 578 h 3583"/>
                <a:gd name="T42" fmla="*/ 4310 w 4310"/>
                <a:gd name="T43" fmla="*/ 624 h 3583"/>
                <a:gd name="T44" fmla="*/ 4310 w 4310"/>
                <a:gd name="T45" fmla="*/ 3331 h 3583"/>
                <a:gd name="T46" fmla="*/ 4305 w 4310"/>
                <a:gd name="T47" fmla="*/ 3377 h 3583"/>
                <a:gd name="T48" fmla="*/ 4294 w 4310"/>
                <a:gd name="T49" fmla="*/ 3419 h 3583"/>
                <a:gd name="T50" fmla="*/ 4275 w 4310"/>
                <a:gd name="T51" fmla="*/ 3459 h 3583"/>
                <a:gd name="T52" fmla="*/ 4250 w 4310"/>
                <a:gd name="T53" fmla="*/ 3493 h 3583"/>
                <a:gd name="T54" fmla="*/ 4220 w 4310"/>
                <a:gd name="T55" fmla="*/ 3525 h 3583"/>
                <a:gd name="T56" fmla="*/ 4184 w 4310"/>
                <a:gd name="T57" fmla="*/ 3549 h 3583"/>
                <a:gd name="T58" fmla="*/ 4145 w 4310"/>
                <a:gd name="T59" fmla="*/ 3568 h 3583"/>
                <a:gd name="T60" fmla="*/ 4102 w 4310"/>
                <a:gd name="T61" fmla="*/ 3579 h 3583"/>
                <a:gd name="T62" fmla="*/ 4058 w 4310"/>
                <a:gd name="T63" fmla="*/ 3583 h 3583"/>
                <a:gd name="T64" fmla="*/ 251 w 4310"/>
                <a:gd name="T65" fmla="*/ 3583 h 3583"/>
                <a:gd name="T66" fmla="*/ 205 w 4310"/>
                <a:gd name="T67" fmla="*/ 3579 h 3583"/>
                <a:gd name="T68" fmla="*/ 162 w 4310"/>
                <a:gd name="T69" fmla="*/ 3568 h 3583"/>
                <a:gd name="T70" fmla="*/ 124 w 4310"/>
                <a:gd name="T71" fmla="*/ 3549 h 3583"/>
                <a:gd name="T72" fmla="*/ 88 w 4310"/>
                <a:gd name="T73" fmla="*/ 3525 h 3583"/>
                <a:gd name="T74" fmla="*/ 58 w 4310"/>
                <a:gd name="T75" fmla="*/ 3493 h 3583"/>
                <a:gd name="T76" fmla="*/ 34 w 4310"/>
                <a:gd name="T77" fmla="*/ 3459 h 3583"/>
                <a:gd name="T78" fmla="*/ 15 w 4310"/>
                <a:gd name="T79" fmla="*/ 3419 h 3583"/>
                <a:gd name="T80" fmla="*/ 2 w 4310"/>
                <a:gd name="T81" fmla="*/ 3377 h 3583"/>
                <a:gd name="T82" fmla="*/ 0 w 4310"/>
                <a:gd name="T83" fmla="*/ 3331 h 3583"/>
                <a:gd name="T84" fmla="*/ 0 w 4310"/>
                <a:gd name="T85" fmla="*/ 624 h 3583"/>
                <a:gd name="T86" fmla="*/ 2 w 4310"/>
                <a:gd name="T87" fmla="*/ 578 h 3583"/>
                <a:gd name="T88" fmla="*/ 15 w 4310"/>
                <a:gd name="T89" fmla="*/ 537 h 3583"/>
                <a:gd name="T90" fmla="*/ 34 w 4310"/>
                <a:gd name="T91" fmla="*/ 497 h 3583"/>
                <a:gd name="T92" fmla="*/ 58 w 4310"/>
                <a:gd name="T93" fmla="*/ 463 h 3583"/>
                <a:gd name="T94" fmla="*/ 88 w 4310"/>
                <a:gd name="T95" fmla="*/ 431 h 3583"/>
                <a:gd name="T96" fmla="*/ 124 w 4310"/>
                <a:gd name="T97" fmla="*/ 407 h 3583"/>
                <a:gd name="T98" fmla="*/ 162 w 4310"/>
                <a:gd name="T99" fmla="*/ 388 h 3583"/>
                <a:gd name="T100" fmla="*/ 205 w 4310"/>
                <a:gd name="T101" fmla="*/ 377 h 3583"/>
                <a:gd name="T102" fmla="*/ 251 w 4310"/>
                <a:gd name="T103" fmla="*/ 372 h 3583"/>
                <a:gd name="T104" fmla="*/ 323 w 4310"/>
                <a:gd name="T105" fmla="*/ 372 h 3583"/>
                <a:gd name="T106" fmla="*/ 341 w 4310"/>
                <a:gd name="T107" fmla="*/ 249 h 3583"/>
                <a:gd name="T108" fmla="*/ 353 w 4310"/>
                <a:gd name="T109" fmla="*/ 205 h 3583"/>
                <a:gd name="T110" fmla="*/ 370 w 4310"/>
                <a:gd name="T111" fmla="*/ 164 h 3583"/>
                <a:gd name="T112" fmla="*/ 395 w 4310"/>
                <a:gd name="T113" fmla="*/ 123 h 3583"/>
                <a:gd name="T114" fmla="*/ 425 w 4310"/>
                <a:gd name="T115" fmla="*/ 89 h 3583"/>
                <a:gd name="T116" fmla="*/ 460 w 4310"/>
                <a:gd name="T117" fmla="*/ 59 h 3583"/>
                <a:gd name="T118" fmla="*/ 500 w 4310"/>
                <a:gd name="T119" fmla="*/ 35 h 3583"/>
                <a:gd name="T120" fmla="*/ 541 w 4310"/>
                <a:gd name="T121" fmla="*/ 16 h 3583"/>
                <a:gd name="T122" fmla="*/ 585 w 4310"/>
                <a:gd name="T123" fmla="*/ 5 h 3583"/>
                <a:gd name="T124" fmla="*/ 631 w 4310"/>
                <a:gd name="T125" fmla="*/ 0 h 3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10" h="3583">
                  <a:moveTo>
                    <a:pt x="631" y="0"/>
                  </a:moveTo>
                  <a:lnTo>
                    <a:pt x="1643" y="0"/>
                  </a:lnTo>
                  <a:lnTo>
                    <a:pt x="1689" y="5"/>
                  </a:lnTo>
                  <a:lnTo>
                    <a:pt x="1733" y="16"/>
                  </a:lnTo>
                  <a:lnTo>
                    <a:pt x="1776" y="35"/>
                  </a:lnTo>
                  <a:lnTo>
                    <a:pt x="1815" y="59"/>
                  </a:lnTo>
                  <a:lnTo>
                    <a:pt x="1850" y="89"/>
                  </a:lnTo>
                  <a:lnTo>
                    <a:pt x="1880" y="123"/>
                  </a:lnTo>
                  <a:lnTo>
                    <a:pt x="1905" y="164"/>
                  </a:lnTo>
                  <a:lnTo>
                    <a:pt x="1923" y="205"/>
                  </a:lnTo>
                  <a:lnTo>
                    <a:pt x="1933" y="249"/>
                  </a:lnTo>
                  <a:lnTo>
                    <a:pt x="1953" y="372"/>
                  </a:lnTo>
                  <a:lnTo>
                    <a:pt x="4058" y="372"/>
                  </a:lnTo>
                  <a:lnTo>
                    <a:pt x="4102" y="377"/>
                  </a:lnTo>
                  <a:lnTo>
                    <a:pt x="4145" y="388"/>
                  </a:lnTo>
                  <a:lnTo>
                    <a:pt x="4184" y="407"/>
                  </a:lnTo>
                  <a:lnTo>
                    <a:pt x="4220" y="431"/>
                  </a:lnTo>
                  <a:lnTo>
                    <a:pt x="4250" y="463"/>
                  </a:lnTo>
                  <a:lnTo>
                    <a:pt x="4275" y="497"/>
                  </a:lnTo>
                  <a:lnTo>
                    <a:pt x="4294" y="537"/>
                  </a:lnTo>
                  <a:lnTo>
                    <a:pt x="4305" y="578"/>
                  </a:lnTo>
                  <a:lnTo>
                    <a:pt x="4310" y="624"/>
                  </a:lnTo>
                  <a:lnTo>
                    <a:pt x="4310" y="3331"/>
                  </a:lnTo>
                  <a:lnTo>
                    <a:pt x="4305" y="3377"/>
                  </a:lnTo>
                  <a:lnTo>
                    <a:pt x="4294" y="3419"/>
                  </a:lnTo>
                  <a:lnTo>
                    <a:pt x="4275" y="3459"/>
                  </a:lnTo>
                  <a:lnTo>
                    <a:pt x="4250" y="3493"/>
                  </a:lnTo>
                  <a:lnTo>
                    <a:pt x="4220" y="3525"/>
                  </a:lnTo>
                  <a:lnTo>
                    <a:pt x="4184" y="3549"/>
                  </a:lnTo>
                  <a:lnTo>
                    <a:pt x="4145" y="3568"/>
                  </a:lnTo>
                  <a:lnTo>
                    <a:pt x="4102" y="3579"/>
                  </a:lnTo>
                  <a:lnTo>
                    <a:pt x="4058" y="3583"/>
                  </a:lnTo>
                  <a:lnTo>
                    <a:pt x="251" y="3583"/>
                  </a:lnTo>
                  <a:lnTo>
                    <a:pt x="205" y="3579"/>
                  </a:lnTo>
                  <a:lnTo>
                    <a:pt x="162" y="3568"/>
                  </a:lnTo>
                  <a:lnTo>
                    <a:pt x="124" y="3549"/>
                  </a:lnTo>
                  <a:lnTo>
                    <a:pt x="88" y="3525"/>
                  </a:lnTo>
                  <a:lnTo>
                    <a:pt x="58" y="3493"/>
                  </a:lnTo>
                  <a:lnTo>
                    <a:pt x="34" y="3459"/>
                  </a:lnTo>
                  <a:lnTo>
                    <a:pt x="15" y="3419"/>
                  </a:lnTo>
                  <a:lnTo>
                    <a:pt x="2" y="3377"/>
                  </a:lnTo>
                  <a:lnTo>
                    <a:pt x="0" y="3331"/>
                  </a:lnTo>
                  <a:lnTo>
                    <a:pt x="0" y="624"/>
                  </a:lnTo>
                  <a:lnTo>
                    <a:pt x="2" y="578"/>
                  </a:lnTo>
                  <a:lnTo>
                    <a:pt x="15" y="537"/>
                  </a:lnTo>
                  <a:lnTo>
                    <a:pt x="34" y="497"/>
                  </a:lnTo>
                  <a:lnTo>
                    <a:pt x="58" y="463"/>
                  </a:lnTo>
                  <a:lnTo>
                    <a:pt x="88" y="431"/>
                  </a:lnTo>
                  <a:lnTo>
                    <a:pt x="124" y="407"/>
                  </a:lnTo>
                  <a:lnTo>
                    <a:pt x="162" y="388"/>
                  </a:lnTo>
                  <a:lnTo>
                    <a:pt x="205" y="377"/>
                  </a:lnTo>
                  <a:lnTo>
                    <a:pt x="251" y="372"/>
                  </a:lnTo>
                  <a:lnTo>
                    <a:pt x="323" y="372"/>
                  </a:lnTo>
                  <a:lnTo>
                    <a:pt x="341" y="249"/>
                  </a:lnTo>
                  <a:lnTo>
                    <a:pt x="353" y="205"/>
                  </a:lnTo>
                  <a:lnTo>
                    <a:pt x="370" y="164"/>
                  </a:lnTo>
                  <a:lnTo>
                    <a:pt x="395" y="123"/>
                  </a:lnTo>
                  <a:lnTo>
                    <a:pt x="425" y="89"/>
                  </a:lnTo>
                  <a:lnTo>
                    <a:pt x="460" y="59"/>
                  </a:lnTo>
                  <a:lnTo>
                    <a:pt x="500" y="35"/>
                  </a:lnTo>
                  <a:lnTo>
                    <a:pt x="541" y="16"/>
                  </a:lnTo>
                  <a:lnTo>
                    <a:pt x="585" y="5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FFA400"/>
            </a:solidFill>
            <a:ln w="0">
              <a:solidFill>
                <a:srgbClr val="FFA4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3195638" y="2513013"/>
              <a:ext cx="2995613" cy="20320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2700338" y="2732088"/>
              <a:ext cx="3702050" cy="2112963"/>
            </a:xfrm>
            <a:custGeom>
              <a:avLst/>
              <a:gdLst>
                <a:gd name="T0" fmla="*/ 214 w 4665"/>
                <a:gd name="T1" fmla="*/ 0 h 2663"/>
                <a:gd name="T2" fmla="*/ 4021 w 4665"/>
                <a:gd name="T3" fmla="*/ 0 h 2663"/>
                <a:gd name="T4" fmla="*/ 4067 w 4665"/>
                <a:gd name="T5" fmla="*/ 3 h 2663"/>
                <a:gd name="T6" fmla="*/ 4111 w 4665"/>
                <a:gd name="T7" fmla="*/ 16 h 2663"/>
                <a:gd name="T8" fmla="*/ 4154 w 4665"/>
                <a:gd name="T9" fmla="*/ 33 h 2663"/>
                <a:gd name="T10" fmla="*/ 4193 w 4665"/>
                <a:gd name="T11" fmla="*/ 59 h 2663"/>
                <a:gd name="T12" fmla="*/ 4229 w 4665"/>
                <a:gd name="T13" fmla="*/ 89 h 2663"/>
                <a:gd name="T14" fmla="*/ 4259 w 4665"/>
                <a:gd name="T15" fmla="*/ 124 h 2663"/>
                <a:gd name="T16" fmla="*/ 4284 w 4665"/>
                <a:gd name="T17" fmla="*/ 162 h 2663"/>
                <a:gd name="T18" fmla="*/ 4303 w 4665"/>
                <a:gd name="T19" fmla="*/ 204 h 2663"/>
                <a:gd name="T20" fmla="*/ 4313 w 4665"/>
                <a:gd name="T21" fmla="*/ 248 h 2663"/>
                <a:gd name="T22" fmla="*/ 4662 w 4665"/>
                <a:gd name="T23" fmla="*/ 2414 h 2663"/>
                <a:gd name="T24" fmla="*/ 4665 w 4665"/>
                <a:gd name="T25" fmla="*/ 2456 h 2663"/>
                <a:gd name="T26" fmla="*/ 4662 w 4665"/>
                <a:gd name="T27" fmla="*/ 2493 h 2663"/>
                <a:gd name="T28" fmla="*/ 4652 w 4665"/>
                <a:gd name="T29" fmla="*/ 2529 h 2663"/>
                <a:gd name="T30" fmla="*/ 4636 w 4665"/>
                <a:gd name="T31" fmla="*/ 2562 h 2663"/>
                <a:gd name="T32" fmla="*/ 4616 w 4665"/>
                <a:gd name="T33" fmla="*/ 2590 h 2663"/>
                <a:gd name="T34" fmla="*/ 4590 w 4665"/>
                <a:gd name="T35" fmla="*/ 2616 h 2663"/>
                <a:gd name="T36" fmla="*/ 4560 w 4665"/>
                <a:gd name="T37" fmla="*/ 2636 h 2663"/>
                <a:gd name="T38" fmla="*/ 4527 w 4665"/>
                <a:gd name="T39" fmla="*/ 2650 h 2663"/>
                <a:gd name="T40" fmla="*/ 4490 w 4665"/>
                <a:gd name="T41" fmla="*/ 2660 h 2663"/>
                <a:gd name="T42" fmla="*/ 4450 w 4665"/>
                <a:gd name="T43" fmla="*/ 2663 h 2663"/>
                <a:gd name="T44" fmla="*/ 643 w 4665"/>
                <a:gd name="T45" fmla="*/ 2663 h 2663"/>
                <a:gd name="T46" fmla="*/ 597 w 4665"/>
                <a:gd name="T47" fmla="*/ 2659 h 2663"/>
                <a:gd name="T48" fmla="*/ 553 w 4665"/>
                <a:gd name="T49" fmla="*/ 2648 h 2663"/>
                <a:gd name="T50" fmla="*/ 510 w 4665"/>
                <a:gd name="T51" fmla="*/ 2629 h 2663"/>
                <a:gd name="T52" fmla="*/ 472 w 4665"/>
                <a:gd name="T53" fmla="*/ 2605 h 2663"/>
                <a:gd name="T54" fmla="*/ 436 w 4665"/>
                <a:gd name="T55" fmla="*/ 2575 h 2663"/>
                <a:gd name="T56" fmla="*/ 406 w 4665"/>
                <a:gd name="T57" fmla="*/ 2540 h 2663"/>
                <a:gd name="T58" fmla="*/ 380 w 4665"/>
                <a:gd name="T59" fmla="*/ 2502 h 2663"/>
                <a:gd name="T60" fmla="*/ 362 w 4665"/>
                <a:gd name="T61" fmla="*/ 2460 h 2663"/>
                <a:gd name="T62" fmla="*/ 352 w 4665"/>
                <a:gd name="T63" fmla="*/ 2414 h 2663"/>
                <a:gd name="T64" fmla="*/ 3 w 4665"/>
                <a:gd name="T65" fmla="*/ 248 h 2663"/>
                <a:gd name="T66" fmla="*/ 0 w 4665"/>
                <a:gd name="T67" fmla="*/ 209 h 2663"/>
                <a:gd name="T68" fmla="*/ 0 w 4665"/>
                <a:gd name="T69" fmla="*/ 208 h 2663"/>
                <a:gd name="T70" fmla="*/ 3 w 4665"/>
                <a:gd name="T71" fmla="*/ 171 h 2663"/>
                <a:gd name="T72" fmla="*/ 13 w 4665"/>
                <a:gd name="T73" fmla="*/ 135 h 2663"/>
                <a:gd name="T74" fmla="*/ 29 w 4665"/>
                <a:gd name="T75" fmla="*/ 102 h 2663"/>
                <a:gd name="T76" fmla="*/ 49 w 4665"/>
                <a:gd name="T77" fmla="*/ 73 h 2663"/>
                <a:gd name="T78" fmla="*/ 74 w 4665"/>
                <a:gd name="T79" fmla="*/ 48 h 2663"/>
                <a:gd name="T80" fmla="*/ 104 w 4665"/>
                <a:gd name="T81" fmla="*/ 28 h 2663"/>
                <a:gd name="T82" fmla="*/ 137 w 4665"/>
                <a:gd name="T83" fmla="*/ 13 h 2663"/>
                <a:gd name="T84" fmla="*/ 174 w 4665"/>
                <a:gd name="T85" fmla="*/ 3 h 2663"/>
                <a:gd name="T86" fmla="*/ 214 w 4665"/>
                <a:gd name="T87" fmla="*/ 0 h 2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65" h="2663">
                  <a:moveTo>
                    <a:pt x="214" y="0"/>
                  </a:moveTo>
                  <a:lnTo>
                    <a:pt x="4021" y="0"/>
                  </a:lnTo>
                  <a:lnTo>
                    <a:pt x="4067" y="3"/>
                  </a:lnTo>
                  <a:lnTo>
                    <a:pt x="4111" y="16"/>
                  </a:lnTo>
                  <a:lnTo>
                    <a:pt x="4154" y="33"/>
                  </a:lnTo>
                  <a:lnTo>
                    <a:pt x="4193" y="59"/>
                  </a:lnTo>
                  <a:lnTo>
                    <a:pt x="4229" y="89"/>
                  </a:lnTo>
                  <a:lnTo>
                    <a:pt x="4259" y="124"/>
                  </a:lnTo>
                  <a:lnTo>
                    <a:pt x="4284" y="162"/>
                  </a:lnTo>
                  <a:lnTo>
                    <a:pt x="4303" y="204"/>
                  </a:lnTo>
                  <a:lnTo>
                    <a:pt x="4313" y="248"/>
                  </a:lnTo>
                  <a:lnTo>
                    <a:pt x="4662" y="2414"/>
                  </a:lnTo>
                  <a:lnTo>
                    <a:pt x="4665" y="2456"/>
                  </a:lnTo>
                  <a:lnTo>
                    <a:pt x="4662" y="2493"/>
                  </a:lnTo>
                  <a:lnTo>
                    <a:pt x="4652" y="2529"/>
                  </a:lnTo>
                  <a:lnTo>
                    <a:pt x="4636" y="2562"/>
                  </a:lnTo>
                  <a:lnTo>
                    <a:pt x="4616" y="2590"/>
                  </a:lnTo>
                  <a:lnTo>
                    <a:pt x="4590" y="2616"/>
                  </a:lnTo>
                  <a:lnTo>
                    <a:pt x="4560" y="2636"/>
                  </a:lnTo>
                  <a:lnTo>
                    <a:pt x="4527" y="2650"/>
                  </a:lnTo>
                  <a:lnTo>
                    <a:pt x="4490" y="2660"/>
                  </a:lnTo>
                  <a:lnTo>
                    <a:pt x="4450" y="2663"/>
                  </a:lnTo>
                  <a:lnTo>
                    <a:pt x="643" y="2663"/>
                  </a:lnTo>
                  <a:lnTo>
                    <a:pt x="597" y="2659"/>
                  </a:lnTo>
                  <a:lnTo>
                    <a:pt x="553" y="2648"/>
                  </a:lnTo>
                  <a:lnTo>
                    <a:pt x="510" y="2629"/>
                  </a:lnTo>
                  <a:lnTo>
                    <a:pt x="472" y="2605"/>
                  </a:lnTo>
                  <a:lnTo>
                    <a:pt x="436" y="2575"/>
                  </a:lnTo>
                  <a:lnTo>
                    <a:pt x="406" y="2540"/>
                  </a:lnTo>
                  <a:lnTo>
                    <a:pt x="380" y="2502"/>
                  </a:lnTo>
                  <a:lnTo>
                    <a:pt x="362" y="2460"/>
                  </a:lnTo>
                  <a:lnTo>
                    <a:pt x="352" y="2414"/>
                  </a:lnTo>
                  <a:lnTo>
                    <a:pt x="3" y="248"/>
                  </a:lnTo>
                  <a:lnTo>
                    <a:pt x="0" y="209"/>
                  </a:lnTo>
                  <a:lnTo>
                    <a:pt x="0" y="208"/>
                  </a:lnTo>
                  <a:lnTo>
                    <a:pt x="3" y="171"/>
                  </a:lnTo>
                  <a:lnTo>
                    <a:pt x="13" y="135"/>
                  </a:lnTo>
                  <a:lnTo>
                    <a:pt x="29" y="102"/>
                  </a:lnTo>
                  <a:lnTo>
                    <a:pt x="49" y="73"/>
                  </a:lnTo>
                  <a:lnTo>
                    <a:pt x="74" y="48"/>
                  </a:lnTo>
                  <a:lnTo>
                    <a:pt x="104" y="28"/>
                  </a:lnTo>
                  <a:lnTo>
                    <a:pt x="137" y="13"/>
                  </a:lnTo>
                  <a:lnTo>
                    <a:pt x="174" y="3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6C65B"/>
            </a:solidFill>
            <a:ln w="0">
              <a:solidFill>
                <a:srgbClr val="F6C65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2826607" y="2611047"/>
            <a:ext cx="1166208" cy="888421"/>
            <a:chOff x="2700338" y="2001838"/>
            <a:chExt cx="3732213" cy="2843213"/>
          </a:xfrm>
        </p:grpSpPr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3011488" y="2001838"/>
              <a:ext cx="3421063" cy="2843213"/>
            </a:xfrm>
            <a:custGeom>
              <a:avLst/>
              <a:gdLst>
                <a:gd name="T0" fmla="*/ 631 w 4310"/>
                <a:gd name="T1" fmla="*/ 0 h 3583"/>
                <a:gd name="T2" fmla="*/ 1643 w 4310"/>
                <a:gd name="T3" fmla="*/ 0 h 3583"/>
                <a:gd name="T4" fmla="*/ 1689 w 4310"/>
                <a:gd name="T5" fmla="*/ 5 h 3583"/>
                <a:gd name="T6" fmla="*/ 1733 w 4310"/>
                <a:gd name="T7" fmla="*/ 16 h 3583"/>
                <a:gd name="T8" fmla="*/ 1776 w 4310"/>
                <a:gd name="T9" fmla="*/ 35 h 3583"/>
                <a:gd name="T10" fmla="*/ 1815 w 4310"/>
                <a:gd name="T11" fmla="*/ 59 h 3583"/>
                <a:gd name="T12" fmla="*/ 1850 w 4310"/>
                <a:gd name="T13" fmla="*/ 89 h 3583"/>
                <a:gd name="T14" fmla="*/ 1880 w 4310"/>
                <a:gd name="T15" fmla="*/ 123 h 3583"/>
                <a:gd name="T16" fmla="*/ 1905 w 4310"/>
                <a:gd name="T17" fmla="*/ 164 h 3583"/>
                <a:gd name="T18" fmla="*/ 1923 w 4310"/>
                <a:gd name="T19" fmla="*/ 205 h 3583"/>
                <a:gd name="T20" fmla="*/ 1933 w 4310"/>
                <a:gd name="T21" fmla="*/ 249 h 3583"/>
                <a:gd name="T22" fmla="*/ 1953 w 4310"/>
                <a:gd name="T23" fmla="*/ 372 h 3583"/>
                <a:gd name="T24" fmla="*/ 4058 w 4310"/>
                <a:gd name="T25" fmla="*/ 372 h 3583"/>
                <a:gd name="T26" fmla="*/ 4102 w 4310"/>
                <a:gd name="T27" fmla="*/ 377 h 3583"/>
                <a:gd name="T28" fmla="*/ 4145 w 4310"/>
                <a:gd name="T29" fmla="*/ 388 h 3583"/>
                <a:gd name="T30" fmla="*/ 4184 w 4310"/>
                <a:gd name="T31" fmla="*/ 407 h 3583"/>
                <a:gd name="T32" fmla="*/ 4220 w 4310"/>
                <a:gd name="T33" fmla="*/ 431 h 3583"/>
                <a:gd name="T34" fmla="*/ 4250 w 4310"/>
                <a:gd name="T35" fmla="*/ 463 h 3583"/>
                <a:gd name="T36" fmla="*/ 4275 w 4310"/>
                <a:gd name="T37" fmla="*/ 497 h 3583"/>
                <a:gd name="T38" fmla="*/ 4294 w 4310"/>
                <a:gd name="T39" fmla="*/ 537 h 3583"/>
                <a:gd name="T40" fmla="*/ 4305 w 4310"/>
                <a:gd name="T41" fmla="*/ 578 h 3583"/>
                <a:gd name="T42" fmla="*/ 4310 w 4310"/>
                <a:gd name="T43" fmla="*/ 624 h 3583"/>
                <a:gd name="T44" fmla="*/ 4310 w 4310"/>
                <a:gd name="T45" fmla="*/ 3331 h 3583"/>
                <a:gd name="T46" fmla="*/ 4305 w 4310"/>
                <a:gd name="T47" fmla="*/ 3377 h 3583"/>
                <a:gd name="T48" fmla="*/ 4294 w 4310"/>
                <a:gd name="T49" fmla="*/ 3419 h 3583"/>
                <a:gd name="T50" fmla="*/ 4275 w 4310"/>
                <a:gd name="T51" fmla="*/ 3459 h 3583"/>
                <a:gd name="T52" fmla="*/ 4250 w 4310"/>
                <a:gd name="T53" fmla="*/ 3493 h 3583"/>
                <a:gd name="T54" fmla="*/ 4220 w 4310"/>
                <a:gd name="T55" fmla="*/ 3525 h 3583"/>
                <a:gd name="T56" fmla="*/ 4184 w 4310"/>
                <a:gd name="T57" fmla="*/ 3549 h 3583"/>
                <a:gd name="T58" fmla="*/ 4145 w 4310"/>
                <a:gd name="T59" fmla="*/ 3568 h 3583"/>
                <a:gd name="T60" fmla="*/ 4102 w 4310"/>
                <a:gd name="T61" fmla="*/ 3579 h 3583"/>
                <a:gd name="T62" fmla="*/ 4058 w 4310"/>
                <a:gd name="T63" fmla="*/ 3583 h 3583"/>
                <a:gd name="T64" fmla="*/ 251 w 4310"/>
                <a:gd name="T65" fmla="*/ 3583 h 3583"/>
                <a:gd name="T66" fmla="*/ 205 w 4310"/>
                <a:gd name="T67" fmla="*/ 3579 h 3583"/>
                <a:gd name="T68" fmla="*/ 162 w 4310"/>
                <a:gd name="T69" fmla="*/ 3568 h 3583"/>
                <a:gd name="T70" fmla="*/ 124 w 4310"/>
                <a:gd name="T71" fmla="*/ 3549 h 3583"/>
                <a:gd name="T72" fmla="*/ 88 w 4310"/>
                <a:gd name="T73" fmla="*/ 3525 h 3583"/>
                <a:gd name="T74" fmla="*/ 58 w 4310"/>
                <a:gd name="T75" fmla="*/ 3493 h 3583"/>
                <a:gd name="T76" fmla="*/ 34 w 4310"/>
                <a:gd name="T77" fmla="*/ 3459 h 3583"/>
                <a:gd name="T78" fmla="*/ 15 w 4310"/>
                <a:gd name="T79" fmla="*/ 3419 h 3583"/>
                <a:gd name="T80" fmla="*/ 2 w 4310"/>
                <a:gd name="T81" fmla="*/ 3377 h 3583"/>
                <a:gd name="T82" fmla="*/ 0 w 4310"/>
                <a:gd name="T83" fmla="*/ 3331 h 3583"/>
                <a:gd name="T84" fmla="*/ 0 w 4310"/>
                <a:gd name="T85" fmla="*/ 624 h 3583"/>
                <a:gd name="T86" fmla="*/ 2 w 4310"/>
                <a:gd name="T87" fmla="*/ 578 h 3583"/>
                <a:gd name="T88" fmla="*/ 15 w 4310"/>
                <a:gd name="T89" fmla="*/ 537 h 3583"/>
                <a:gd name="T90" fmla="*/ 34 w 4310"/>
                <a:gd name="T91" fmla="*/ 497 h 3583"/>
                <a:gd name="T92" fmla="*/ 58 w 4310"/>
                <a:gd name="T93" fmla="*/ 463 h 3583"/>
                <a:gd name="T94" fmla="*/ 88 w 4310"/>
                <a:gd name="T95" fmla="*/ 431 h 3583"/>
                <a:gd name="T96" fmla="*/ 124 w 4310"/>
                <a:gd name="T97" fmla="*/ 407 h 3583"/>
                <a:gd name="T98" fmla="*/ 162 w 4310"/>
                <a:gd name="T99" fmla="*/ 388 h 3583"/>
                <a:gd name="T100" fmla="*/ 205 w 4310"/>
                <a:gd name="T101" fmla="*/ 377 h 3583"/>
                <a:gd name="T102" fmla="*/ 251 w 4310"/>
                <a:gd name="T103" fmla="*/ 372 h 3583"/>
                <a:gd name="T104" fmla="*/ 323 w 4310"/>
                <a:gd name="T105" fmla="*/ 372 h 3583"/>
                <a:gd name="T106" fmla="*/ 341 w 4310"/>
                <a:gd name="T107" fmla="*/ 249 h 3583"/>
                <a:gd name="T108" fmla="*/ 353 w 4310"/>
                <a:gd name="T109" fmla="*/ 205 h 3583"/>
                <a:gd name="T110" fmla="*/ 370 w 4310"/>
                <a:gd name="T111" fmla="*/ 164 h 3583"/>
                <a:gd name="T112" fmla="*/ 395 w 4310"/>
                <a:gd name="T113" fmla="*/ 123 h 3583"/>
                <a:gd name="T114" fmla="*/ 425 w 4310"/>
                <a:gd name="T115" fmla="*/ 89 h 3583"/>
                <a:gd name="T116" fmla="*/ 460 w 4310"/>
                <a:gd name="T117" fmla="*/ 59 h 3583"/>
                <a:gd name="T118" fmla="*/ 500 w 4310"/>
                <a:gd name="T119" fmla="*/ 35 h 3583"/>
                <a:gd name="T120" fmla="*/ 541 w 4310"/>
                <a:gd name="T121" fmla="*/ 16 h 3583"/>
                <a:gd name="T122" fmla="*/ 585 w 4310"/>
                <a:gd name="T123" fmla="*/ 5 h 3583"/>
                <a:gd name="T124" fmla="*/ 631 w 4310"/>
                <a:gd name="T125" fmla="*/ 0 h 3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10" h="3583">
                  <a:moveTo>
                    <a:pt x="631" y="0"/>
                  </a:moveTo>
                  <a:lnTo>
                    <a:pt x="1643" y="0"/>
                  </a:lnTo>
                  <a:lnTo>
                    <a:pt x="1689" y="5"/>
                  </a:lnTo>
                  <a:lnTo>
                    <a:pt x="1733" y="16"/>
                  </a:lnTo>
                  <a:lnTo>
                    <a:pt x="1776" y="35"/>
                  </a:lnTo>
                  <a:lnTo>
                    <a:pt x="1815" y="59"/>
                  </a:lnTo>
                  <a:lnTo>
                    <a:pt x="1850" y="89"/>
                  </a:lnTo>
                  <a:lnTo>
                    <a:pt x="1880" y="123"/>
                  </a:lnTo>
                  <a:lnTo>
                    <a:pt x="1905" y="164"/>
                  </a:lnTo>
                  <a:lnTo>
                    <a:pt x="1923" y="205"/>
                  </a:lnTo>
                  <a:lnTo>
                    <a:pt x="1933" y="249"/>
                  </a:lnTo>
                  <a:lnTo>
                    <a:pt x="1953" y="372"/>
                  </a:lnTo>
                  <a:lnTo>
                    <a:pt x="4058" y="372"/>
                  </a:lnTo>
                  <a:lnTo>
                    <a:pt x="4102" y="377"/>
                  </a:lnTo>
                  <a:lnTo>
                    <a:pt x="4145" y="388"/>
                  </a:lnTo>
                  <a:lnTo>
                    <a:pt x="4184" y="407"/>
                  </a:lnTo>
                  <a:lnTo>
                    <a:pt x="4220" y="431"/>
                  </a:lnTo>
                  <a:lnTo>
                    <a:pt x="4250" y="463"/>
                  </a:lnTo>
                  <a:lnTo>
                    <a:pt x="4275" y="497"/>
                  </a:lnTo>
                  <a:lnTo>
                    <a:pt x="4294" y="537"/>
                  </a:lnTo>
                  <a:lnTo>
                    <a:pt x="4305" y="578"/>
                  </a:lnTo>
                  <a:lnTo>
                    <a:pt x="4310" y="624"/>
                  </a:lnTo>
                  <a:lnTo>
                    <a:pt x="4310" y="3331"/>
                  </a:lnTo>
                  <a:lnTo>
                    <a:pt x="4305" y="3377"/>
                  </a:lnTo>
                  <a:lnTo>
                    <a:pt x="4294" y="3419"/>
                  </a:lnTo>
                  <a:lnTo>
                    <a:pt x="4275" y="3459"/>
                  </a:lnTo>
                  <a:lnTo>
                    <a:pt x="4250" y="3493"/>
                  </a:lnTo>
                  <a:lnTo>
                    <a:pt x="4220" y="3525"/>
                  </a:lnTo>
                  <a:lnTo>
                    <a:pt x="4184" y="3549"/>
                  </a:lnTo>
                  <a:lnTo>
                    <a:pt x="4145" y="3568"/>
                  </a:lnTo>
                  <a:lnTo>
                    <a:pt x="4102" y="3579"/>
                  </a:lnTo>
                  <a:lnTo>
                    <a:pt x="4058" y="3583"/>
                  </a:lnTo>
                  <a:lnTo>
                    <a:pt x="251" y="3583"/>
                  </a:lnTo>
                  <a:lnTo>
                    <a:pt x="205" y="3579"/>
                  </a:lnTo>
                  <a:lnTo>
                    <a:pt x="162" y="3568"/>
                  </a:lnTo>
                  <a:lnTo>
                    <a:pt x="124" y="3549"/>
                  </a:lnTo>
                  <a:lnTo>
                    <a:pt x="88" y="3525"/>
                  </a:lnTo>
                  <a:lnTo>
                    <a:pt x="58" y="3493"/>
                  </a:lnTo>
                  <a:lnTo>
                    <a:pt x="34" y="3459"/>
                  </a:lnTo>
                  <a:lnTo>
                    <a:pt x="15" y="3419"/>
                  </a:lnTo>
                  <a:lnTo>
                    <a:pt x="2" y="3377"/>
                  </a:lnTo>
                  <a:lnTo>
                    <a:pt x="0" y="3331"/>
                  </a:lnTo>
                  <a:lnTo>
                    <a:pt x="0" y="624"/>
                  </a:lnTo>
                  <a:lnTo>
                    <a:pt x="2" y="578"/>
                  </a:lnTo>
                  <a:lnTo>
                    <a:pt x="15" y="537"/>
                  </a:lnTo>
                  <a:lnTo>
                    <a:pt x="34" y="497"/>
                  </a:lnTo>
                  <a:lnTo>
                    <a:pt x="58" y="463"/>
                  </a:lnTo>
                  <a:lnTo>
                    <a:pt x="88" y="431"/>
                  </a:lnTo>
                  <a:lnTo>
                    <a:pt x="124" y="407"/>
                  </a:lnTo>
                  <a:lnTo>
                    <a:pt x="162" y="388"/>
                  </a:lnTo>
                  <a:lnTo>
                    <a:pt x="205" y="377"/>
                  </a:lnTo>
                  <a:lnTo>
                    <a:pt x="251" y="372"/>
                  </a:lnTo>
                  <a:lnTo>
                    <a:pt x="323" y="372"/>
                  </a:lnTo>
                  <a:lnTo>
                    <a:pt x="341" y="249"/>
                  </a:lnTo>
                  <a:lnTo>
                    <a:pt x="353" y="205"/>
                  </a:lnTo>
                  <a:lnTo>
                    <a:pt x="370" y="164"/>
                  </a:lnTo>
                  <a:lnTo>
                    <a:pt x="395" y="123"/>
                  </a:lnTo>
                  <a:lnTo>
                    <a:pt x="425" y="89"/>
                  </a:lnTo>
                  <a:lnTo>
                    <a:pt x="460" y="59"/>
                  </a:lnTo>
                  <a:lnTo>
                    <a:pt x="500" y="35"/>
                  </a:lnTo>
                  <a:lnTo>
                    <a:pt x="541" y="16"/>
                  </a:lnTo>
                  <a:lnTo>
                    <a:pt x="585" y="5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FFA400"/>
            </a:solidFill>
            <a:ln w="0">
              <a:solidFill>
                <a:srgbClr val="FFA4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Rectangle 7"/>
            <p:cNvSpPr>
              <a:spLocks noChangeArrowheads="1"/>
            </p:cNvSpPr>
            <p:nvPr/>
          </p:nvSpPr>
          <p:spPr bwMode="auto">
            <a:xfrm>
              <a:off x="3195638" y="2513013"/>
              <a:ext cx="2995613" cy="20320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2700338" y="2732088"/>
              <a:ext cx="3702050" cy="2112963"/>
            </a:xfrm>
            <a:custGeom>
              <a:avLst/>
              <a:gdLst>
                <a:gd name="T0" fmla="*/ 214 w 4665"/>
                <a:gd name="T1" fmla="*/ 0 h 2663"/>
                <a:gd name="T2" fmla="*/ 4021 w 4665"/>
                <a:gd name="T3" fmla="*/ 0 h 2663"/>
                <a:gd name="T4" fmla="*/ 4067 w 4665"/>
                <a:gd name="T5" fmla="*/ 3 h 2663"/>
                <a:gd name="T6" fmla="*/ 4111 w 4665"/>
                <a:gd name="T7" fmla="*/ 16 h 2663"/>
                <a:gd name="T8" fmla="*/ 4154 w 4665"/>
                <a:gd name="T9" fmla="*/ 33 h 2663"/>
                <a:gd name="T10" fmla="*/ 4193 w 4665"/>
                <a:gd name="T11" fmla="*/ 59 h 2663"/>
                <a:gd name="T12" fmla="*/ 4229 w 4665"/>
                <a:gd name="T13" fmla="*/ 89 h 2663"/>
                <a:gd name="T14" fmla="*/ 4259 w 4665"/>
                <a:gd name="T15" fmla="*/ 124 h 2663"/>
                <a:gd name="T16" fmla="*/ 4284 w 4665"/>
                <a:gd name="T17" fmla="*/ 162 h 2663"/>
                <a:gd name="T18" fmla="*/ 4303 w 4665"/>
                <a:gd name="T19" fmla="*/ 204 h 2663"/>
                <a:gd name="T20" fmla="*/ 4313 w 4665"/>
                <a:gd name="T21" fmla="*/ 248 h 2663"/>
                <a:gd name="T22" fmla="*/ 4662 w 4665"/>
                <a:gd name="T23" fmla="*/ 2414 h 2663"/>
                <a:gd name="T24" fmla="*/ 4665 w 4665"/>
                <a:gd name="T25" fmla="*/ 2456 h 2663"/>
                <a:gd name="T26" fmla="*/ 4662 w 4665"/>
                <a:gd name="T27" fmla="*/ 2493 h 2663"/>
                <a:gd name="T28" fmla="*/ 4652 w 4665"/>
                <a:gd name="T29" fmla="*/ 2529 h 2663"/>
                <a:gd name="T30" fmla="*/ 4636 w 4665"/>
                <a:gd name="T31" fmla="*/ 2562 h 2663"/>
                <a:gd name="T32" fmla="*/ 4616 w 4665"/>
                <a:gd name="T33" fmla="*/ 2590 h 2663"/>
                <a:gd name="T34" fmla="*/ 4590 w 4665"/>
                <a:gd name="T35" fmla="*/ 2616 h 2663"/>
                <a:gd name="T36" fmla="*/ 4560 w 4665"/>
                <a:gd name="T37" fmla="*/ 2636 h 2663"/>
                <a:gd name="T38" fmla="*/ 4527 w 4665"/>
                <a:gd name="T39" fmla="*/ 2650 h 2663"/>
                <a:gd name="T40" fmla="*/ 4490 w 4665"/>
                <a:gd name="T41" fmla="*/ 2660 h 2663"/>
                <a:gd name="T42" fmla="*/ 4450 w 4665"/>
                <a:gd name="T43" fmla="*/ 2663 h 2663"/>
                <a:gd name="T44" fmla="*/ 643 w 4665"/>
                <a:gd name="T45" fmla="*/ 2663 h 2663"/>
                <a:gd name="T46" fmla="*/ 597 w 4665"/>
                <a:gd name="T47" fmla="*/ 2659 h 2663"/>
                <a:gd name="T48" fmla="*/ 553 w 4665"/>
                <a:gd name="T49" fmla="*/ 2648 h 2663"/>
                <a:gd name="T50" fmla="*/ 510 w 4665"/>
                <a:gd name="T51" fmla="*/ 2629 h 2663"/>
                <a:gd name="T52" fmla="*/ 472 w 4665"/>
                <a:gd name="T53" fmla="*/ 2605 h 2663"/>
                <a:gd name="T54" fmla="*/ 436 w 4665"/>
                <a:gd name="T55" fmla="*/ 2575 h 2663"/>
                <a:gd name="T56" fmla="*/ 406 w 4665"/>
                <a:gd name="T57" fmla="*/ 2540 h 2663"/>
                <a:gd name="T58" fmla="*/ 380 w 4665"/>
                <a:gd name="T59" fmla="*/ 2502 h 2663"/>
                <a:gd name="T60" fmla="*/ 362 w 4665"/>
                <a:gd name="T61" fmla="*/ 2460 h 2663"/>
                <a:gd name="T62" fmla="*/ 352 w 4665"/>
                <a:gd name="T63" fmla="*/ 2414 h 2663"/>
                <a:gd name="T64" fmla="*/ 3 w 4665"/>
                <a:gd name="T65" fmla="*/ 248 h 2663"/>
                <a:gd name="T66" fmla="*/ 0 w 4665"/>
                <a:gd name="T67" fmla="*/ 209 h 2663"/>
                <a:gd name="T68" fmla="*/ 0 w 4665"/>
                <a:gd name="T69" fmla="*/ 208 h 2663"/>
                <a:gd name="T70" fmla="*/ 3 w 4665"/>
                <a:gd name="T71" fmla="*/ 171 h 2663"/>
                <a:gd name="T72" fmla="*/ 13 w 4665"/>
                <a:gd name="T73" fmla="*/ 135 h 2663"/>
                <a:gd name="T74" fmla="*/ 29 w 4665"/>
                <a:gd name="T75" fmla="*/ 102 h 2663"/>
                <a:gd name="T76" fmla="*/ 49 w 4665"/>
                <a:gd name="T77" fmla="*/ 73 h 2663"/>
                <a:gd name="T78" fmla="*/ 74 w 4665"/>
                <a:gd name="T79" fmla="*/ 48 h 2663"/>
                <a:gd name="T80" fmla="*/ 104 w 4665"/>
                <a:gd name="T81" fmla="*/ 28 h 2663"/>
                <a:gd name="T82" fmla="*/ 137 w 4665"/>
                <a:gd name="T83" fmla="*/ 13 h 2663"/>
                <a:gd name="T84" fmla="*/ 174 w 4665"/>
                <a:gd name="T85" fmla="*/ 3 h 2663"/>
                <a:gd name="T86" fmla="*/ 214 w 4665"/>
                <a:gd name="T87" fmla="*/ 0 h 2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65" h="2663">
                  <a:moveTo>
                    <a:pt x="214" y="0"/>
                  </a:moveTo>
                  <a:lnTo>
                    <a:pt x="4021" y="0"/>
                  </a:lnTo>
                  <a:lnTo>
                    <a:pt x="4067" y="3"/>
                  </a:lnTo>
                  <a:lnTo>
                    <a:pt x="4111" y="16"/>
                  </a:lnTo>
                  <a:lnTo>
                    <a:pt x="4154" y="33"/>
                  </a:lnTo>
                  <a:lnTo>
                    <a:pt x="4193" y="59"/>
                  </a:lnTo>
                  <a:lnTo>
                    <a:pt x="4229" y="89"/>
                  </a:lnTo>
                  <a:lnTo>
                    <a:pt x="4259" y="124"/>
                  </a:lnTo>
                  <a:lnTo>
                    <a:pt x="4284" y="162"/>
                  </a:lnTo>
                  <a:lnTo>
                    <a:pt x="4303" y="204"/>
                  </a:lnTo>
                  <a:lnTo>
                    <a:pt x="4313" y="248"/>
                  </a:lnTo>
                  <a:lnTo>
                    <a:pt x="4662" y="2414"/>
                  </a:lnTo>
                  <a:lnTo>
                    <a:pt x="4665" y="2456"/>
                  </a:lnTo>
                  <a:lnTo>
                    <a:pt x="4662" y="2493"/>
                  </a:lnTo>
                  <a:lnTo>
                    <a:pt x="4652" y="2529"/>
                  </a:lnTo>
                  <a:lnTo>
                    <a:pt x="4636" y="2562"/>
                  </a:lnTo>
                  <a:lnTo>
                    <a:pt x="4616" y="2590"/>
                  </a:lnTo>
                  <a:lnTo>
                    <a:pt x="4590" y="2616"/>
                  </a:lnTo>
                  <a:lnTo>
                    <a:pt x="4560" y="2636"/>
                  </a:lnTo>
                  <a:lnTo>
                    <a:pt x="4527" y="2650"/>
                  </a:lnTo>
                  <a:lnTo>
                    <a:pt x="4490" y="2660"/>
                  </a:lnTo>
                  <a:lnTo>
                    <a:pt x="4450" y="2663"/>
                  </a:lnTo>
                  <a:lnTo>
                    <a:pt x="643" y="2663"/>
                  </a:lnTo>
                  <a:lnTo>
                    <a:pt x="597" y="2659"/>
                  </a:lnTo>
                  <a:lnTo>
                    <a:pt x="553" y="2648"/>
                  </a:lnTo>
                  <a:lnTo>
                    <a:pt x="510" y="2629"/>
                  </a:lnTo>
                  <a:lnTo>
                    <a:pt x="472" y="2605"/>
                  </a:lnTo>
                  <a:lnTo>
                    <a:pt x="436" y="2575"/>
                  </a:lnTo>
                  <a:lnTo>
                    <a:pt x="406" y="2540"/>
                  </a:lnTo>
                  <a:lnTo>
                    <a:pt x="380" y="2502"/>
                  </a:lnTo>
                  <a:lnTo>
                    <a:pt x="362" y="2460"/>
                  </a:lnTo>
                  <a:lnTo>
                    <a:pt x="352" y="2414"/>
                  </a:lnTo>
                  <a:lnTo>
                    <a:pt x="3" y="248"/>
                  </a:lnTo>
                  <a:lnTo>
                    <a:pt x="0" y="209"/>
                  </a:lnTo>
                  <a:lnTo>
                    <a:pt x="0" y="208"/>
                  </a:lnTo>
                  <a:lnTo>
                    <a:pt x="3" y="171"/>
                  </a:lnTo>
                  <a:lnTo>
                    <a:pt x="13" y="135"/>
                  </a:lnTo>
                  <a:lnTo>
                    <a:pt x="29" y="102"/>
                  </a:lnTo>
                  <a:lnTo>
                    <a:pt x="49" y="73"/>
                  </a:lnTo>
                  <a:lnTo>
                    <a:pt x="74" y="48"/>
                  </a:lnTo>
                  <a:lnTo>
                    <a:pt x="104" y="28"/>
                  </a:lnTo>
                  <a:lnTo>
                    <a:pt x="137" y="13"/>
                  </a:lnTo>
                  <a:lnTo>
                    <a:pt x="174" y="3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6C65B"/>
            </a:solidFill>
            <a:ln w="0">
              <a:solidFill>
                <a:srgbClr val="F6C65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4922584" y="2611047"/>
            <a:ext cx="1166208" cy="888421"/>
            <a:chOff x="2700338" y="2001838"/>
            <a:chExt cx="3732213" cy="2843213"/>
          </a:xfrm>
        </p:grpSpPr>
        <p:sp>
          <p:nvSpPr>
            <p:cNvPr id="28" name="Freeform 6"/>
            <p:cNvSpPr>
              <a:spLocks/>
            </p:cNvSpPr>
            <p:nvPr/>
          </p:nvSpPr>
          <p:spPr bwMode="auto">
            <a:xfrm>
              <a:off x="3011488" y="2001838"/>
              <a:ext cx="3421063" cy="2843213"/>
            </a:xfrm>
            <a:custGeom>
              <a:avLst/>
              <a:gdLst>
                <a:gd name="T0" fmla="*/ 631 w 4310"/>
                <a:gd name="T1" fmla="*/ 0 h 3583"/>
                <a:gd name="T2" fmla="*/ 1643 w 4310"/>
                <a:gd name="T3" fmla="*/ 0 h 3583"/>
                <a:gd name="T4" fmla="*/ 1689 w 4310"/>
                <a:gd name="T5" fmla="*/ 5 h 3583"/>
                <a:gd name="T6" fmla="*/ 1733 w 4310"/>
                <a:gd name="T7" fmla="*/ 16 h 3583"/>
                <a:gd name="T8" fmla="*/ 1776 w 4310"/>
                <a:gd name="T9" fmla="*/ 35 h 3583"/>
                <a:gd name="T10" fmla="*/ 1815 w 4310"/>
                <a:gd name="T11" fmla="*/ 59 h 3583"/>
                <a:gd name="T12" fmla="*/ 1850 w 4310"/>
                <a:gd name="T13" fmla="*/ 89 h 3583"/>
                <a:gd name="T14" fmla="*/ 1880 w 4310"/>
                <a:gd name="T15" fmla="*/ 123 h 3583"/>
                <a:gd name="T16" fmla="*/ 1905 w 4310"/>
                <a:gd name="T17" fmla="*/ 164 h 3583"/>
                <a:gd name="T18" fmla="*/ 1923 w 4310"/>
                <a:gd name="T19" fmla="*/ 205 h 3583"/>
                <a:gd name="T20" fmla="*/ 1933 w 4310"/>
                <a:gd name="T21" fmla="*/ 249 h 3583"/>
                <a:gd name="T22" fmla="*/ 1953 w 4310"/>
                <a:gd name="T23" fmla="*/ 372 h 3583"/>
                <a:gd name="T24" fmla="*/ 4058 w 4310"/>
                <a:gd name="T25" fmla="*/ 372 h 3583"/>
                <a:gd name="T26" fmla="*/ 4102 w 4310"/>
                <a:gd name="T27" fmla="*/ 377 h 3583"/>
                <a:gd name="T28" fmla="*/ 4145 w 4310"/>
                <a:gd name="T29" fmla="*/ 388 h 3583"/>
                <a:gd name="T30" fmla="*/ 4184 w 4310"/>
                <a:gd name="T31" fmla="*/ 407 h 3583"/>
                <a:gd name="T32" fmla="*/ 4220 w 4310"/>
                <a:gd name="T33" fmla="*/ 431 h 3583"/>
                <a:gd name="T34" fmla="*/ 4250 w 4310"/>
                <a:gd name="T35" fmla="*/ 463 h 3583"/>
                <a:gd name="T36" fmla="*/ 4275 w 4310"/>
                <a:gd name="T37" fmla="*/ 497 h 3583"/>
                <a:gd name="T38" fmla="*/ 4294 w 4310"/>
                <a:gd name="T39" fmla="*/ 537 h 3583"/>
                <a:gd name="T40" fmla="*/ 4305 w 4310"/>
                <a:gd name="T41" fmla="*/ 578 h 3583"/>
                <a:gd name="T42" fmla="*/ 4310 w 4310"/>
                <a:gd name="T43" fmla="*/ 624 h 3583"/>
                <a:gd name="T44" fmla="*/ 4310 w 4310"/>
                <a:gd name="T45" fmla="*/ 3331 h 3583"/>
                <a:gd name="T46" fmla="*/ 4305 w 4310"/>
                <a:gd name="T47" fmla="*/ 3377 h 3583"/>
                <a:gd name="T48" fmla="*/ 4294 w 4310"/>
                <a:gd name="T49" fmla="*/ 3419 h 3583"/>
                <a:gd name="T50" fmla="*/ 4275 w 4310"/>
                <a:gd name="T51" fmla="*/ 3459 h 3583"/>
                <a:gd name="T52" fmla="*/ 4250 w 4310"/>
                <a:gd name="T53" fmla="*/ 3493 h 3583"/>
                <a:gd name="T54" fmla="*/ 4220 w 4310"/>
                <a:gd name="T55" fmla="*/ 3525 h 3583"/>
                <a:gd name="T56" fmla="*/ 4184 w 4310"/>
                <a:gd name="T57" fmla="*/ 3549 h 3583"/>
                <a:gd name="T58" fmla="*/ 4145 w 4310"/>
                <a:gd name="T59" fmla="*/ 3568 h 3583"/>
                <a:gd name="T60" fmla="*/ 4102 w 4310"/>
                <a:gd name="T61" fmla="*/ 3579 h 3583"/>
                <a:gd name="T62" fmla="*/ 4058 w 4310"/>
                <a:gd name="T63" fmla="*/ 3583 h 3583"/>
                <a:gd name="T64" fmla="*/ 251 w 4310"/>
                <a:gd name="T65" fmla="*/ 3583 h 3583"/>
                <a:gd name="T66" fmla="*/ 205 w 4310"/>
                <a:gd name="T67" fmla="*/ 3579 h 3583"/>
                <a:gd name="T68" fmla="*/ 162 w 4310"/>
                <a:gd name="T69" fmla="*/ 3568 h 3583"/>
                <a:gd name="T70" fmla="*/ 124 w 4310"/>
                <a:gd name="T71" fmla="*/ 3549 h 3583"/>
                <a:gd name="T72" fmla="*/ 88 w 4310"/>
                <a:gd name="T73" fmla="*/ 3525 h 3583"/>
                <a:gd name="T74" fmla="*/ 58 w 4310"/>
                <a:gd name="T75" fmla="*/ 3493 h 3583"/>
                <a:gd name="T76" fmla="*/ 34 w 4310"/>
                <a:gd name="T77" fmla="*/ 3459 h 3583"/>
                <a:gd name="T78" fmla="*/ 15 w 4310"/>
                <a:gd name="T79" fmla="*/ 3419 h 3583"/>
                <a:gd name="T80" fmla="*/ 2 w 4310"/>
                <a:gd name="T81" fmla="*/ 3377 h 3583"/>
                <a:gd name="T82" fmla="*/ 0 w 4310"/>
                <a:gd name="T83" fmla="*/ 3331 h 3583"/>
                <a:gd name="T84" fmla="*/ 0 w 4310"/>
                <a:gd name="T85" fmla="*/ 624 h 3583"/>
                <a:gd name="T86" fmla="*/ 2 w 4310"/>
                <a:gd name="T87" fmla="*/ 578 h 3583"/>
                <a:gd name="T88" fmla="*/ 15 w 4310"/>
                <a:gd name="T89" fmla="*/ 537 h 3583"/>
                <a:gd name="T90" fmla="*/ 34 w 4310"/>
                <a:gd name="T91" fmla="*/ 497 h 3583"/>
                <a:gd name="T92" fmla="*/ 58 w 4310"/>
                <a:gd name="T93" fmla="*/ 463 h 3583"/>
                <a:gd name="T94" fmla="*/ 88 w 4310"/>
                <a:gd name="T95" fmla="*/ 431 h 3583"/>
                <a:gd name="T96" fmla="*/ 124 w 4310"/>
                <a:gd name="T97" fmla="*/ 407 h 3583"/>
                <a:gd name="T98" fmla="*/ 162 w 4310"/>
                <a:gd name="T99" fmla="*/ 388 h 3583"/>
                <a:gd name="T100" fmla="*/ 205 w 4310"/>
                <a:gd name="T101" fmla="*/ 377 h 3583"/>
                <a:gd name="T102" fmla="*/ 251 w 4310"/>
                <a:gd name="T103" fmla="*/ 372 h 3583"/>
                <a:gd name="T104" fmla="*/ 323 w 4310"/>
                <a:gd name="T105" fmla="*/ 372 h 3583"/>
                <a:gd name="T106" fmla="*/ 341 w 4310"/>
                <a:gd name="T107" fmla="*/ 249 h 3583"/>
                <a:gd name="T108" fmla="*/ 353 w 4310"/>
                <a:gd name="T109" fmla="*/ 205 h 3583"/>
                <a:gd name="T110" fmla="*/ 370 w 4310"/>
                <a:gd name="T111" fmla="*/ 164 h 3583"/>
                <a:gd name="T112" fmla="*/ 395 w 4310"/>
                <a:gd name="T113" fmla="*/ 123 h 3583"/>
                <a:gd name="T114" fmla="*/ 425 w 4310"/>
                <a:gd name="T115" fmla="*/ 89 h 3583"/>
                <a:gd name="T116" fmla="*/ 460 w 4310"/>
                <a:gd name="T117" fmla="*/ 59 h 3583"/>
                <a:gd name="T118" fmla="*/ 500 w 4310"/>
                <a:gd name="T119" fmla="*/ 35 h 3583"/>
                <a:gd name="T120" fmla="*/ 541 w 4310"/>
                <a:gd name="T121" fmla="*/ 16 h 3583"/>
                <a:gd name="T122" fmla="*/ 585 w 4310"/>
                <a:gd name="T123" fmla="*/ 5 h 3583"/>
                <a:gd name="T124" fmla="*/ 631 w 4310"/>
                <a:gd name="T125" fmla="*/ 0 h 3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10" h="3583">
                  <a:moveTo>
                    <a:pt x="631" y="0"/>
                  </a:moveTo>
                  <a:lnTo>
                    <a:pt x="1643" y="0"/>
                  </a:lnTo>
                  <a:lnTo>
                    <a:pt x="1689" y="5"/>
                  </a:lnTo>
                  <a:lnTo>
                    <a:pt x="1733" y="16"/>
                  </a:lnTo>
                  <a:lnTo>
                    <a:pt x="1776" y="35"/>
                  </a:lnTo>
                  <a:lnTo>
                    <a:pt x="1815" y="59"/>
                  </a:lnTo>
                  <a:lnTo>
                    <a:pt x="1850" y="89"/>
                  </a:lnTo>
                  <a:lnTo>
                    <a:pt x="1880" y="123"/>
                  </a:lnTo>
                  <a:lnTo>
                    <a:pt x="1905" y="164"/>
                  </a:lnTo>
                  <a:lnTo>
                    <a:pt x="1923" y="205"/>
                  </a:lnTo>
                  <a:lnTo>
                    <a:pt x="1933" y="249"/>
                  </a:lnTo>
                  <a:lnTo>
                    <a:pt x="1953" y="372"/>
                  </a:lnTo>
                  <a:lnTo>
                    <a:pt x="4058" y="372"/>
                  </a:lnTo>
                  <a:lnTo>
                    <a:pt x="4102" y="377"/>
                  </a:lnTo>
                  <a:lnTo>
                    <a:pt x="4145" y="388"/>
                  </a:lnTo>
                  <a:lnTo>
                    <a:pt x="4184" y="407"/>
                  </a:lnTo>
                  <a:lnTo>
                    <a:pt x="4220" y="431"/>
                  </a:lnTo>
                  <a:lnTo>
                    <a:pt x="4250" y="463"/>
                  </a:lnTo>
                  <a:lnTo>
                    <a:pt x="4275" y="497"/>
                  </a:lnTo>
                  <a:lnTo>
                    <a:pt x="4294" y="537"/>
                  </a:lnTo>
                  <a:lnTo>
                    <a:pt x="4305" y="578"/>
                  </a:lnTo>
                  <a:lnTo>
                    <a:pt x="4310" y="624"/>
                  </a:lnTo>
                  <a:lnTo>
                    <a:pt x="4310" y="3331"/>
                  </a:lnTo>
                  <a:lnTo>
                    <a:pt x="4305" y="3377"/>
                  </a:lnTo>
                  <a:lnTo>
                    <a:pt x="4294" y="3419"/>
                  </a:lnTo>
                  <a:lnTo>
                    <a:pt x="4275" y="3459"/>
                  </a:lnTo>
                  <a:lnTo>
                    <a:pt x="4250" y="3493"/>
                  </a:lnTo>
                  <a:lnTo>
                    <a:pt x="4220" y="3525"/>
                  </a:lnTo>
                  <a:lnTo>
                    <a:pt x="4184" y="3549"/>
                  </a:lnTo>
                  <a:lnTo>
                    <a:pt x="4145" y="3568"/>
                  </a:lnTo>
                  <a:lnTo>
                    <a:pt x="4102" y="3579"/>
                  </a:lnTo>
                  <a:lnTo>
                    <a:pt x="4058" y="3583"/>
                  </a:lnTo>
                  <a:lnTo>
                    <a:pt x="251" y="3583"/>
                  </a:lnTo>
                  <a:lnTo>
                    <a:pt x="205" y="3579"/>
                  </a:lnTo>
                  <a:lnTo>
                    <a:pt x="162" y="3568"/>
                  </a:lnTo>
                  <a:lnTo>
                    <a:pt x="124" y="3549"/>
                  </a:lnTo>
                  <a:lnTo>
                    <a:pt x="88" y="3525"/>
                  </a:lnTo>
                  <a:lnTo>
                    <a:pt x="58" y="3493"/>
                  </a:lnTo>
                  <a:lnTo>
                    <a:pt x="34" y="3459"/>
                  </a:lnTo>
                  <a:lnTo>
                    <a:pt x="15" y="3419"/>
                  </a:lnTo>
                  <a:lnTo>
                    <a:pt x="2" y="3377"/>
                  </a:lnTo>
                  <a:lnTo>
                    <a:pt x="0" y="3331"/>
                  </a:lnTo>
                  <a:lnTo>
                    <a:pt x="0" y="624"/>
                  </a:lnTo>
                  <a:lnTo>
                    <a:pt x="2" y="578"/>
                  </a:lnTo>
                  <a:lnTo>
                    <a:pt x="15" y="537"/>
                  </a:lnTo>
                  <a:lnTo>
                    <a:pt x="34" y="497"/>
                  </a:lnTo>
                  <a:lnTo>
                    <a:pt x="58" y="463"/>
                  </a:lnTo>
                  <a:lnTo>
                    <a:pt x="88" y="431"/>
                  </a:lnTo>
                  <a:lnTo>
                    <a:pt x="124" y="407"/>
                  </a:lnTo>
                  <a:lnTo>
                    <a:pt x="162" y="388"/>
                  </a:lnTo>
                  <a:lnTo>
                    <a:pt x="205" y="377"/>
                  </a:lnTo>
                  <a:lnTo>
                    <a:pt x="251" y="372"/>
                  </a:lnTo>
                  <a:lnTo>
                    <a:pt x="323" y="372"/>
                  </a:lnTo>
                  <a:lnTo>
                    <a:pt x="341" y="249"/>
                  </a:lnTo>
                  <a:lnTo>
                    <a:pt x="353" y="205"/>
                  </a:lnTo>
                  <a:lnTo>
                    <a:pt x="370" y="164"/>
                  </a:lnTo>
                  <a:lnTo>
                    <a:pt x="395" y="123"/>
                  </a:lnTo>
                  <a:lnTo>
                    <a:pt x="425" y="89"/>
                  </a:lnTo>
                  <a:lnTo>
                    <a:pt x="460" y="59"/>
                  </a:lnTo>
                  <a:lnTo>
                    <a:pt x="500" y="35"/>
                  </a:lnTo>
                  <a:lnTo>
                    <a:pt x="541" y="16"/>
                  </a:lnTo>
                  <a:lnTo>
                    <a:pt x="585" y="5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FFA400"/>
            </a:solidFill>
            <a:ln w="0">
              <a:solidFill>
                <a:srgbClr val="FFA4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Rectangle 7"/>
            <p:cNvSpPr>
              <a:spLocks noChangeArrowheads="1"/>
            </p:cNvSpPr>
            <p:nvPr/>
          </p:nvSpPr>
          <p:spPr bwMode="auto">
            <a:xfrm>
              <a:off x="3195638" y="2513013"/>
              <a:ext cx="2995613" cy="20320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8"/>
            <p:cNvSpPr>
              <a:spLocks/>
            </p:cNvSpPr>
            <p:nvPr/>
          </p:nvSpPr>
          <p:spPr bwMode="auto">
            <a:xfrm>
              <a:off x="2700338" y="2732088"/>
              <a:ext cx="3702050" cy="2112963"/>
            </a:xfrm>
            <a:custGeom>
              <a:avLst/>
              <a:gdLst>
                <a:gd name="T0" fmla="*/ 214 w 4665"/>
                <a:gd name="T1" fmla="*/ 0 h 2663"/>
                <a:gd name="T2" fmla="*/ 4021 w 4665"/>
                <a:gd name="T3" fmla="*/ 0 h 2663"/>
                <a:gd name="T4" fmla="*/ 4067 w 4665"/>
                <a:gd name="T5" fmla="*/ 3 h 2663"/>
                <a:gd name="T6" fmla="*/ 4111 w 4665"/>
                <a:gd name="T7" fmla="*/ 16 h 2663"/>
                <a:gd name="T8" fmla="*/ 4154 w 4665"/>
                <a:gd name="T9" fmla="*/ 33 h 2663"/>
                <a:gd name="T10" fmla="*/ 4193 w 4665"/>
                <a:gd name="T11" fmla="*/ 59 h 2663"/>
                <a:gd name="T12" fmla="*/ 4229 w 4665"/>
                <a:gd name="T13" fmla="*/ 89 h 2663"/>
                <a:gd name="T14" fmla="*/ 4259 w 4665"/>
                <a:gd name="T15" fmla="*/ 124 h 2663"/>
                <a:gd name="T16" fmla="*/ 4284 w 4665"/>
                <a:gd name="T17" fmla="*/ 162 h 2663"/>
                <a:gd name="T18" fmla="*/ 4303 w 4665"/>
                <a:gd name="T19" fmla="*/ 204 h 2663"/>
                <a:gd name="T20" fmla="*/ 4313 w 4665"/>
                <a:gd name="T21" fmla="*/ 248 h 2663"/>
                <a:gd name="T22" fmla="*/ 4662 w 4665"/>
                <a:gd name="T23" fmla="*/ 2414 h 2663"/>
                <a:gd name="T24" fmla="*/ 4665 w 4665"/>
                <a:gd name="T25" fmla="*/ 2456 h 2663"/>
                <a:gd name="T26" fmla="*/ 4662 w 4665"/>
                <a:gd name="T27" fmla="*/ 2493 h 2663"/>
                <a:gd name="T28" fmla="*/ 4652 w 4665"/>
                <a:gd name="T29" fmla="*/ 2529 h 2663"/>
                <a:gd name="T30" fmla="*/ 4636 w 4665"/>
                <a:gd name="T31" fmla="*/ 2562 h 2663"/>
                <a:gd name="T32" fmla="*/ 4616 w 4665"/>
                <a:gd name="T33" fmla="*/ 2590 h 2663"/>
                <a:gd name="T34" fmla="*/ 4590 w 4665"/>
                <a:gd name="T35" fmla="*/ 2616 h 2663"/>
                <a:gd name="T36" fmla="*/ 4560 w 4665"/>
                <a:gd name="T37" fmla="*/ 2636 h 2663"/>
                <a:gd name="T38" fmla="*/ 4527 w 4665"/>
                <a:gd name="T39" fmla="*/ 2650 h 2663"/>
                <a:gd name="T40" fmla="*/ 4490 w 4665"/>
                <a:gd name="T41" fmla="*/ 2660 h 2663"/>
                <a:gd name="T42" fmla="*/ 4450 w 4665"/>
                <a:gd name="T43" fmla="*/ 2663 h 2663"/>
                <a:gd name="T44" fmla="*/ 643 w 4665"/>
                <a:gd name="T45" fmla="*/ 2663 h 2663"/>
                <a:gd name="T46" fmla="*/ 597 w 4665"/>
                <a:gd name="T47" fmla="*/ 2659 h 2663"/>
                <a:gd name="T48" fmla="*/ 553 w 4665"/>
                <a:gd name="T49" fmla="*/ 2648 h 2663"/>
                <a:gd name="T50" fmla="*/ 510 w 4665"/>
                <a:gd name="T51" fmla="*/ 2629 h 2663"/>
                <a:gd name="T52" fmla="*/ 472 w 4665"/>
                <a:gd name="T53" fmla="*/ 2605 h 2663"/>
                <a:gd name="T54" fmla="*/ 436 w 4665"/>
                <a:gd name="T55" fmla="*/ 2575 h 2663"/>
                <a:gd name="T56" fmla="*/ 406 w 4665"/>
                <a:gd name="T57" fmla="*/ 2540 h 2663"/>
                <a:gd name="T58" fmla="*/ 380 w 4665"/>
                <a:gd name="T59" fmla="*/ 2502 h 2663"/>
                <a:gd name="T60" fmla="*/ 362 w 4665"/>
                <a:gd name="T61" fmla="*/ 2460 h 2663"/>
                <a:gd name="T62" fmla="*/ 352 w 4665"/>
                <a:gd name="T63" fmla="*/ 2414 h 2663"/>
                <a:gd name="T64" fmla="*/ 3 w 4665"/>
                <a:gd name="T65" fmla="*/ 248 h 2663"/>
                <a:gd name="T66" fmla="*/ 0 w 4665"/>
                <a:gd name="T67" fmla="*/ 209 h 2663"/>
                <a:gd name="T68" fmla="*/ 0 w 4665"/>
                <a:gd name="T69" fmla="*/ 208 h 2663"/>
                <a:gd name="T70" fmla="*/ 3 w 4665"/>
                <a:gd name="T71" fmla="*/ 171 h 2663"/>
                <a:gd name="T72" fmla="*/ 13 w 4665"/>
                <a:gd name="T73" fmla="*/ 135 h 2663"/>
                <a:gd name="T74" fmla="*/ 29 w 4665"/>
                <a:gd name="T75" fmla="*/ 102 h 2663"/>
                <a:gd name="T76" fmla="*/ 49 w 4665"/>
                <a:gd name="T77" fmla="*/ 73 h 2663"/>
                <a:gd name="T78" fmla="*/ 74 w 4665"/>
                <a:gd name="T79" fmla="*/ 48 h 2663"/>
                <a:gd name="T80" fmla="*/ 104 w 4665"/>
                <a:gd name="T81" fmla="*/ 28 h 2663"/>
                <a:gd name="T82" fmla="*/ 137 w 4665"/>
                <a:gd name="T83" fmla="*/ 13 h 2663"/>
                <a:gd name="T84" fmla="*/ 174 w 4665"/>
                <a:gd name="T85" fmla="*/ 3 h 2663"/>
                <a:gd name="T86" fmla="*/ 214 w 4665"/>
                <a:gd name="T87" fmla="*/ 0 h 2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65" h="2663">
                  <a:moveTo>
                    <a:pt x="214" y="0"/>
                  </a:moveTo>
                  <a:lnTo>
                    <a:pt x="4021" y="0"/>
                  </a:lnTo>
                  <a:lnTo>
                    <a:pt x="4067" y="3"/>
                  </a:lnTo>
                  <a:lnTo>
                    <a:pt x="4111" y="16"/>
                  </a:lnTo>
                  <a:lnTo>
                    <a:pt x="4154" y="33"/>
                  </a:lnTo>
                  <a:lnTo>
                    <a:pt x="4193" y="59"/>
                  </a:lnTo>
                  <a:lnTo>
                    <a:pt x="4229" y="89"/>
                  </a:lnTo>
                  <a:lnTo>
                    <a:pt x="4259" y="124"/>
                  </a:lnTo>
                  <a:lnTo>
                    <a:pt x="4284" y="162"/>
                  </a:lnTo>
                  <a:lnTo>
                    <a:pt x="4303" y="204"/>
                  </a:lnTo>
                  <a:lnTo>
                    <a:pt x="4313" y="248"/>
                  </a:lnTo>
                  <a:lnTo>
                    <a:pt x="4662" y="2414"/>
                  </a:lnTo>
                  <a:lnTo>
                    <a:pt x="4665" y="2456"/>
                  </a:lnTo>
                  <a:lnTo>
                    <a:pt x="4662" y="2493"/>
                  </a:lnTo>
                  <a:lnTo>
                    <a:pt x="4652" y="2529"/>
                  </a:lnTo>
                  <a:lnTo>
                    <a:pt x="4636" y="2562"/>
                  </a:lnTo>
                  <a:lnTo>
                    <a:pt x="4616" y="2590"/>
                  </a:lnTo>
                  <a:lnTo>
                    <a:pt x="4590" y="2616"/>
                  </a:lnTo>
                  <a:lnTo>
                    <a:pt x="4560" y="2636"/>
                  </a:lnTo>
                  <a:lnTo>
                    <a:pt x="4527" y="2650"/>
                  </a:lnTo>
                  <a:lnTo>
                    <a:pt x="4490" y="2660"/>
                  </a:lnTo>
                  <a:lnTo>
                    <a:pt x="4450" y="2663"/>
                  </a:lnTo>
                  <a:lnTo>
                    <a:pt x="643" y="2663"/>
                  </a:lnTo>
                  <a:lnTo>
                    <a:pt x="597" y="2659"/>
                  </a:lnTo>
                  <a:lnTo>
                    <a:pt x="553" y="2648"/>
                  </a:lnTo>
                  <a:lnTo>
                    <a:pt x="510" y="2629"/>
                  </a:lnTo>
                  <a:lnTo>
                    <a:pt x="472" y="2605"/>
                  </a:lnTo>
                  <a:lnTo>
                    <a:pt x="436" y="2575"/>
                  </a:lnTo>
                  <a:lnTo>
                    <a:pt x="406" y="2540"/>
                  </a:lnTo>
                  <a:lnTo>
                    <a:pt x="380" y="2502"/>
                  </a:lnTo>
                  <a:lnTo>
                    <a:pt x="362" y="2460"/>
                  </a:lnTo>
                  <a:lnTo>
                    <a:pt x="352" y="2414"/>
                  </a:lnTo>
                  <a:lnTo>
                    <a:pt x="3" y="248"/>
                  </a:lnTo>
                  <a:lnTo>
                    <a:pt x="0" y="209"/>
                  </a:lnTo>
                  <a:lnTo>
                    <a:pt x="0" y="208"/>
                  </a:lnTo>
                  <a:lnTo>
                    <a:pt x="3" y="171"/>
                  </a:lnTo>
                  <a:lnTo>
                    <a:pt x="13" y="135"/>
                  </a:lnTo>
                  <a:lnTo>
                    <a:pt x="29" y="102"/>
                  </a:lnTo>
                  <a:lnTo>
                    <a:pt x="49" y="73"/>
                  </a:lnTo>
                  <a:lnTo>
                    <a:pt x="74" y="48"/>
                  </a:lnTo>
                  <a:lnTo>
                    <a:pt x="104" y="28"/>
                  </a:lnTo>
                  <a:lnTo>
                    <a:pt x="137" y="13"/>
                  </a:lnTo>
                  <a:lnTo>
                    <a:pt x="174" y="3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6C65B"/>
            </a:solidFill>
            <a:ln w="0">
              <a:solidFill>
                <a:srgbClr val="F6C65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6789958" y="2611047"/>
            <a:ext cx="1166208" cy="888421"/>
            <a:chOff x="2700338" y="2001838"/>
            <a:chExt cx="3732213" cy="2843213"/>
          </a:xfrm>
        </p:grpSpPr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3011488" y="2001838"/>
              <a:ext cx="3421063" cy="2843213"/>
            </a:xfrm>
            <a:custGeom>
              <a:avLst/>
              <a:gdLst>
                <a:gd name="T0" fmla="*/ 631 w 4310"/>
                <a:gd name="T1" fmla="*/ 0 h 3583"/>
                <a:gd name="T2" fmla="*/ 1643 w 4310"/>
                <a:gd name="T3" fmla="*/ 0 h 3583"/>
                <a:gd name="T4" fmla="*/ 1689 w 4310"/>
                <a:gd name="T5" fmla="*/ 5 h 3583"/>
                <a:gd name="T6" fmla="*/ 1733 w 4310"/>
                <a:gd name="T7" fmla="*/ 16 h 3583"/>
                <a:gd name="T8" fmla="*/ 1776 w 4310"/>
                <a:gd name="T9" fmla="*/ 35 h 3583"/>
                <a:gd name="T10" fmla="*/ 1815 w 4310"/>
                <a:gd name="T11" fmla="*/ 59 h 3583"/>
                <a:gd name="T12" fmla="*/ 1850 w 4310"/>
                <a:gd name="T13" fmla="*/ 89 h 3583"/>
                <a:gd name="T14" fmla="*/ 1880 w 4310"/>
                <a:gd name="T15" fmla="*/ 123 h 3583"/>
                <a:gd name="T16" fmla="*/ 1905 w 4310"/>
                <a:gd name="T17" fmla="*/ 164 h 3583"/>
                <a:gd name="T18" fmla="*/ 1923 w 4310"/>
                <a:gd name="T19" fmla="*/ 205 h 3583"/>
                <a:gd name="T20" fmla="*/ 1933 w 4310"/>
                <a:gd name="T21" fmla="*/ 249 h 3583"/>
                <a:gd name="T22" fmla="*/ 1953 w 4310"/>
                <a:gd name="T23" fmla="*/ 372 h 3583"/>
                <a:gd name="T24" fmla="*/ 4058 w 4310"/>
                <a:gd name="T25" fmla="*/ 372 h 3583"/>
                <a:gd name="T26" fmla="*/ 4102 w 4310"/>
                <a:gd name="T27" fmla="*/ 377 h 3583"/>
                <a:gd name="T28" fmla="*/ 4145 w 4310"/>
                <a:gd name="T29" fmla="*/ 388 h 3583"/>
                <a:gd name="T30" fmla="*/ 4184 w 4310"/>
                <a:gd name="T31" fmla="*/ 407 h 3583"/>
                <a:gd name="T32" fmla="*/ 4220 w 4310"/>
                <a:gd name="T33" fmla="*/ 431 h 3583"/>
                <a:gd name="T34" fmla="*/ 4250 w 4310"/>
                <a:gd name="T35" fmla="*/ 463 h 3583"/>
                <a:gd name="T36" fmla="*/ 4275 w 4310"/>
                <a:gd name="T37" fmla="*/ 497 h 3583"/>
                <a:gd name="T38" fmla="*/ 4294 w 4310"/>
                <a:gd name="T39" fmla="*/ 537 h 3583"/>
                <a:gd name="T40" fmla="*/ 4305 w 4310"/>
                <a:gd name="T41" fmla="*/ 578 h 3583"/>
                <a:gd name="T42" fmla="*/ 4310 w 4310"/>
                <a:gd name="T43" fmla="*/ 624 h 3583"/>
                <a:gd name="T44" fmla="*/ 4310 w 4310"/>
                <a:gd name="T45" fmla="*/ 3331 h 3583"/>
                <a:gd name="T46" fmla="*/ 4305 w 4310"/>
                <a:gd name="T47" fmla="*/ 3377 h 3583"/>
                <a:gd name="T48" fmla="*/ 4294 w 4310"/>
                <a:gd name="T49" fmla="*/ 3419 h 3583"/>
                <a:gd name="T50" fmla="*/ 4275 w 4310"/>
                <a:gd name="T51" fmla="*/ 3459 h 3583"/>
                <a:gd name="T52" fmla="*/ 4250 w 4310"/>
                <a:gd name="T53" fmla="*/ 3493 h 3583"/>
                <a:gd name="T54" fmla="*/ 4220 w 4310"/>
                <a:gd name="T55" fmla="*/ 3525 h 3583"/>
                <a:gd name="T56" fmla="*/ 4184 w 4310"/>
                <a:gd name="T57" fmla="*/ 3549 h 3583"/>
                <a:gd name="T58" fmla="*/ 4145 w 4310"/>
                <a:gd name="T59" fmla="*/ 3568 h 3583"/>
                <a:gd name="T60" fmla="*/ 4102 w 4310"/>
                <a:gd name="T61" fmla="*/ 3579 h 3583"/>
                <a:gd name="T62" fmla="*/ 4058 w 4310"/>
                <a:gd name="T63" fmla="*/ 3583 h 3583"/>
                <a:gd name="T64" fmla="*/ 251 w 4310"/>
                <a:gd name="T65" fmla="*/ 3583 h 3583"/>
                <a:gd name="T66" fmla="*/ 205 w 4310"/>
                <a:gd name="T67" fmla="*/ 3579 h 3583"/>
                <a:gd name="T68" fmla="*/ 162 w 4310"/>
                <a:gd name="T69" fmla="*/ 3568 h 3583"/>
                <a:gd name="T70" fmla="*/ 124 w 4310"/>
                <a:gd name="T71" fmla="*/ 3549 h 3583"/>
                <a:gd name="T72" fmla="*/ 88 w 4310"/>
                <a:gd name="T73" fmla="*/ 3525 h 3583"/>
                <a:gd name="T74" fmla="*/ 58 w 4310"/>
                <a:gd name="T75" fmla="*/ 3493 h 3583"/>
                <a:gd name="T76" fmla="*/ 34 w 4310"/>
                <a:gd name="T77" fmla="*/ 3459 h 3583"/>
                <a:gd name="T78" fmla="*/ 15 w 4310"/>
                <a:gd name="T79" fmla="*/ 3419 h 3583"/>
                <a:gd name="T80" fmla="*/ 2 w 4310"/>
                <a:gd name="T81" fmla="*/ 3377 h 3583"/>
                <a:gd name="T82" fmla="*/ 0 w 4310"/>
                <a:gd name="T83" fmla="*/ 3331 h 3583"/>
                <a:gd name="T84" fmla="*/ 0 w 4310"/>
                <a:gd name="T85" fmla="*/ 624 h 3583"/>
                <a:gd name="T86" fmla="*/ 2 w 4310"/>
                <a:gd name="T87" fmla="*/ 578 h 3583"/>
                <a:gd name="T88" fmla="*/ 15 w 4310"/>
                <a:gd name="T89" fmla="*/ 537 h 3583"/>
                <a:gd name="T90" fmla="*/ 34 w 4310"/>
                <a:gd name="T91" fmla="*/ 497 h 3583"/>
                <a:gd name="T92" fmla="*/ 58 w 4310"/>
                <a:gd name="T93" fmla="*/ 463 h 3583"/>
                <a:gd name="T94" fmla="*/ 88 w 4310"/>
                <a:gd name="T95" fmla="*/ 431 h 3583"/>
                <a:gd name="T96" fmla="*/ 124 w 4310"/>
                <a:gd name="T97" fmla="*/ 407 h 3583"/>
                <a:gd name="T98" fmla="*/ 162 w 4310"/>
                <a:gd name="T99" fmla="*/ 388 h 3583"/>
                <a:gd name="T100" fmla="*/ 205 w 4310"/>
                <a:gd name="T101" fmla="*/ 377 h 3583"/>
                <a:gd name="T102" fmla="*/ 251 w 4310"/>
                <a:gd name="T103" fmla="*/ 372 h 3583"/>
                <a:gd name="T104" fmla="*/ 323 w 4310"/>
                <a:gd name="T105" fmla="*/ 372 h 3583"/>
                <a:gd name="T106" fmla="*/ 341 w 4310"/>
                <a:gd name="T107" fmla="*/ 249 h 3583"/>
                <a:gd name="T108" fmla="*/ 353 w 4310"/>
                <a:gd name="T109" fmla="*/ 205 h 3583"/>
                <a:gd name="T110" fmla="*/ 370 w 4310"/>
                <a:gd name="T111" fmla="*/ 164 h 3583"/>
                <a:gd name="T112" fmla="*/ 395 w 4310"/>
                <a:gd name="T113" fmla="*/ 123 h 3583"/>
                <a:gd name="T114" fmla="*/ 425 w 4310"/>
                <a:gd name="T115" fmla="*/ 89 h 3583"/>
                <a:gd name="T116" fmla="*/ 460 w 4310"/>
                <a:gd name="T117" fmla="*/ 59 h 3583"/>
                <a:gd name="T118" fmla="*/ 500 w 4310"/>
                <a:gd name="T119" fmla="*/ 35 h 3583"/>
                <a:gd name="T120" fmla="*/ 541 w 4310"/>
                <a:gd name="T121" fmla="*/ 16 h 3583"/>
                <a:gd name="T122" fmla="*/ 585 w 4310"/>
                <a:gd name="T123" fmla="*/ 5 h 3583"/>
                <a:gd name="T124" fmla="*/ 631 w 4310"/>
                <a:gd name="T125" fmla="*/ 0 h 3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10" h="3583">
                  <a:moveTo>
                    <a:pt x="631" y="0"/>
                  </a:moveTo>
                  <a:lnTo>
                    <a:pt x="1643" y="0"/>
                  </a:lnTo>
                  <a:lnTo>
                    <a:pt x="1689" y="5"/>
                  </a:lnTo>
                  <a:lnTo>
                    <a:pt x="1733" y="16"/>
                  </a:lnTo>
                  <a:lnTo>
                    <a:pt x="1776" y="35"/>
                  </a:lnTo>
                  <a:lnTo>
                    <a:pt x="1815" y="59"/>
                  </a:lnTo>
                  <a:lnTo>
                    <a:pt x="1850" y="89"/>
                  </a:lnTo>
                  <a:lnTo>
                    <a:pt x="1880" y="123"/>
                  </a:lnTo>
                  <a:lnTo>
                    <a:pt x="1905" y="164"/>
                  </a:lnTo>
                  <a:lnTo>
                    <a:pt x="1923" y="205"/>
                  </a:lnTo>
                  <a:lnTo>
                    <a:pt x="1933" y="249"/>
                  </a:lnTo>
                  <a:lnTo>
                    <a:pt x="1953" y="372"/>
                  </a:lnTo>
                  <a:lnTo>
                    <a:pt x="4058" y="372"/>
                  </a:lnTo>
                  <a:lnTo>
                    <a:pt x="4102" y="377"/>
                  </a:lnTo>
                  <a:lnTo>
                    <a:pt x="4145" y="388"/>
                  </a:lnTo>
                  <a:lnTo>
                    <a:pt x="4184" y="407"/>
                  </a:lnTo>
                  <a:lnTo>
                    <a:pt x="4220" y="431"/>
                  </a:lnTo>
                  <a:lnTo>
                    <a:pt x="4250" y="463"/>
                  </a:lnTo>
                  <a:lnTo>
                    <a:pt x="4275" y="497"/>
                  </a:lnTo>
                  <a:lnTo>
                    <a:pt x="4294" y="537"/>
                  </a:lnTo>
                  <a:lnTo>
                    <a:pt x="4305" y="578"/>
                  </a:lnTo>
                  <a:lnTo>
                    <a:pt x="4310" y="624"/>
                  </a:lnTo>
                  <a:lnTo>
                    <a:pt x="4310" y="3331"/>
                  </a:lnTo>
                  <a:lnTo>
                    <a:pt x="4305" y="3377"/>
                  </a:lnTo>
                  <a:lnTo>
                    <a:pt x="4294" y="3419"/>
                  </a:lnTo>
                  <a:lnTo>
                    <a:pt x="4275" y="3459"/>
                  </a:lnTo>
                  <a:lnTo>
                    <a:pt x="4250" y="3493"/>
                  </a:lnTo>
                  <a:lnTo>
                    <a:pt x="4220" y="3525"/>
                  </a:lnTo>
                  <a:lnTo>
                    <a:pt x="4184" y="3549"/>
                  </a:lnTo>
                  <a:lnTo>
                    <a:pt x="4145" y="3568"/>
                  </a:lnTo>
                  <a:lnTo>
                    <a:pt x="4102" y="3579"/>
                  </a:lnTo>
                  <a:lnTo>
                    <a:pt x="4058" y="3583"/>
                  </a:lnTo>
                  <a:lnTo>
                    <a:pt x="251" y="3583"/>
                  </a:lnTo>
                  <a:lnTo>
                    <a:pt x="205" y="3579"/>
                  </a:lnTo>
                  <a:lnTo>
                    <a:pt x="162" y="3568"/>
                  </a:lnTo>
                  <a:lnTo>
                    <a:pt x="124" y="3549"/>
                  </a:lnTo>
                  <a:lnTo>
                    <a:pt x="88" y="3525"/>
                  </a:lnTo>
                  <a:lnTo>
                    <a:pt x="58" y="3493"/>
                  </a:lnTo>
                  <a:lnTo>
                    <a:pt x="34" y="3459"/>
                  </a:lnTo>
                  <a:lnTo>
                    <a:pt x="15" y="3419"/>
                  </a:lnTo>
                  <a:lnTo>
                    <a:pt x="2" y="3377"/>
                  </a:lnTo>
                  <a:lnTo>
                    <a:pt x="0" y="3331"/>
                  </a:lnTo>
                  <a:lnTo>
                    <a:pt x="0" y="624"/>
                  </a:lnTo>
                  <a:lnTo>
                    <a:pt x="2" y="578"/>
                  </a:lnTo>
                  <a:lnTo>
                    <a:pt x="15" y="537"/>
                  </a:lnTo>
                  <a:lnTo>
                    <a:pt x="34" y="497"/>
                  </a:lnTo>
                  <a:lnTo>
                    <a:pt x="58" y="463"/>
                  </a:lnTo>
                  <a:lnTo>
                    <a:pt x="88" y="431"/>
                  </a:lnTo>
                  <a:lnTo>
                    <a:pt x="124" y="407"/>
                  </a:lnTo>
                  <a:lnTo>
                    <a:pt x="162" y="388"/>
                  </a:lnTo>
                  <a:lnTo>
                    <a:pt x="205" y="377"/>
                  </a:lnTo>
                  <a:lnTo>
                    <a:pt x="251" y="372"/>
                  </a:lnTo>
                  <a:lnTo>
                    <a:pt x="323" y="372"/>
                  </a:lnTo>
                  <a:lnTo>
                    <a:pt x="341" y="249"/>
                  </a:lnTo>
                  <a:lnTo>
                    <a:pt x="353" y="205"/>
                  </a:lnTo>
                  <a:lnTo>
                    <a:pt x="370" y="164"/>
                  </a:lnTo>
                  <a:lnTo>
                    <a:pt x="395" y="123"/>
                  </a:lnTo>
                  <a:lnTo>
                    <a:pt x="425" y="89"/>
                  </a:lnTo>
                  <a:lnTo>
                    <a:pt x="460" y="59"/>
                  </a:lnTo>
                  <a:lnTo>
                    <a:pt x="500" y="35"/>
                  </a:lnTo>
                  <a:lnTo>
                    <a:pt x="541" y="16"/>
                  </a:lnTo>
                  <a:lnTo>
                    <a:pt x="585" y="5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FFA400"/>
            </a:solidFill>
            <a:ln w="0">
              <a:solidFill>
                <a:srgbClr val="FFA4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Rectangle 7"/>
            <p:cNvSpPr>
              <a:spLocks noChangeArrowheads="1"/>
            </p:cNvSpPr>
            <p:nvPr/>
          </p:nvSpPr>
          <p:spPr bwMode="auto">
            <a:xfrm>
              <a:off x="3195638" y="2513013"/>
              <a:ext cx="2995613" cy="20320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2700338" y="2732088"/>
              <a:ext cx="3702050" cy="2112963"/>
            </a:xfrm>
            <a:custGeom>
              <a:avLst/>
              <a:gdLst>
                <a:gd name="T0" fmla="*/ 214 w 4665"/>
                <a:gd name="T1" fmla="*/ 0 h 2663"/>
                <a:gd name="T2" fmla="*/ 4021 w 4665"/>
                <a:gd name="T3" fmla="*/ 0 h 2663"/>
                <a:gd name="T4" fmla="*/ 4067 w 4665"/>
                <a:gd name="T5" fmla="*/ 3 h 2663"/>
                <a:gd name="T6" fmla="*/ 4111 w 4665"/>
                <a:gd name="T7" fmla="*/ 16 h 2663"/>
                <a:gd name="T8" fmla="*/ 4154 w 4665"/>
                <a:gd name="T9" fmla="*/ 33 h 2663"/>
                <a:gd name="T10" fmla="*/ 4193 w 4665"/>
                <a:gd name="T11" fmla="*/ 59 h 2663"/>
                <a:gd name="T12" fmla="*/ 4229 w 4665"/>
                <a:gd name="T13" fmla="*/ 89 h 2663"/>
                <a:gd name="T14" fmla="*/ 4259 w 4665"/>
                <a:gd name="T15" fmla="*/ 124 h 2663"/>
                <a:gd name="T16" fmla="*/ 4284 w 4665"/>
                <a:gd name="T17" fmla="*/ 162 h 2663"/>
                <a:gd name="T18" fmla="*/ 4303 w 4665"/>
                <a:gd name="T19" fmla="*/ 204 h 2663"/>
                <a:gd name="T20" fmla="*/ 4313 w 4665"/>
                <a:gd name="T21" fmla="*/ 248 h 2663"/>
                <a:gd name="T22" fmla="*/ 4662 w 4665"/>
                <a:gd name="T23" fmla="*/ 2414 h 2663"/>
                <a:gd name="T24" fmla="*/ 4665 w 4665"/>
                <a:gd name="T25" fmla="*/ 2456 h 2663"/>
                <a:gd name="T26" fmla="*/ 4662 w 4665"/>
                <a:gd name="T27" fmla="*/ 2493 h 2663"/>
                <a:gd name="T28" fmla="*/ 4652 w 4665"/>
                <a:gd name="T29" fmla="*/ 2529 h 2663"/>
                <a:gd name="T30" fmla="*/ 4636 w 4665"/>
                <a:gd name="T31" fmla="*/ 2562 h 2663"/>
                <a:gd name="T32" fmla="*/ 4616 w 4665"/>
                <a:gd name="T33" fmla="*/ 2590 h 2663"/>
                <a:gd name="T34" fmla="*/ 4590 w 4665"/>
                <a:gd name="T35" fmla="*/ 2616 h 2663"/>
                <a:gd name="T36" fmla="*/ 4560 w 4665"/>
                <a:gd name="T37" fmla="*/ 2636 h 2663"/>
                <a:gd name="T38" fmla="*/ 4527 w 4665"/>
                <a:gd name="T39" fmla="*/ 2650 h 2663"/>
                <a:gd name="T40" fmla="*/ 4490 w 4665"/>
                <a:gd name="T41" fmla="*/ 2660 h 2663"/>
                <a:gd name="T42" fmla="*/ 4450 w 4665"/>
                <a:gd name="T43" fmla="*/ 2663 h 2663"/>
                <a:gd name="T44" fmla="*/ 643 w 4665"/>
                <a:gd name="T45" fmla="*/ 2663 h 2663"/>
                <a:gd name="T46" fmla="*/ 597 w 4665"/>
                <a:gd name="T47" fmla="*/ 2659 h 2663"/>
                <a:gd name="T48" fmla="*/ 553 w 4665"/>
                <a:gd name="T49" fmla="*/ 2648 h 2663"/>
                <a:gd name="T50" fmla="*/ 510 w 4665"/>
                <a:gd name="T51" fmla="*/ 2629 h 2663"/>
                <a:gd name="T52" fmla="*/ 472 w 4665"/>
                <a:gd name="T53" fmla="*/ 2605 h 2663"/>
                <a:gd name="T54" fmla="*/ 436 w 4665"/>
                <a:gd name="T55" fmla="*/ 2575 h 2663"/>
                <a:gd name="T56" fmla="*/ 406 w 4665"/>
                <a:gd name="T57" fmla="*/ 2540 h 2663"/>
                <a:gd name="T58" fmla="*/ 380 w 4665"/>
                <a:gd name="T59" fmla="*/ 2502 h 2663"/>
                <a:gd name="T60" fmla="*/ 362 w 4665"/>
                <a:gd name="T61" fmla="*/ 2460 h 2663"/>
                <a:gd name="T62" fmla="*/ 352 w 4665"/>
                <a:gd name="T63" fmla="*/ 2414 h 2663"/>
                <a:gd name="T64" fmla="*/ 3 w 4665"/>
                <a:gd name="T65" fmla="*/ 248 h 2663"/>
                <a:gd name="T66" fmla="*/ 0 w 4665"/>
                <a:gd name="T67" fmla="*/ 209 h 2663"/>
                <a:gd name="T68" fmla="*/ 0 w 4665"/>
                <a:gd name="T69" fmla="*/ 208 h 2663"/>
                <a:gd name="T70" fmla="*/ 3 w 4665"/>
                <a:gd name="T71" fmla="*/ 171 h 2663"/>
                <a:gd name="T72" fmla="*/ 13 w 4665"/>
                <a:gd name="T73" fmla="*/ 135 h 2663"/>
                <a:gd name="T74" fmla="*/ 29 w 4665"/>
                <a:gd name="T75" fmla="*/ 102 h 2663"/>
                <a:gd name="T76" fmla="*/ 49 w 4665"/>
                <a:gd name="T77" fmla="*/ 73 h 2663"/>
                <a:gd name="T78" fmla="*/ 74 w 4665"/>
                <a:gd name="T79" fmla="*/ 48 h 2663"/>
                <a:gd name="T80" fmla="*/ 104 w 4665"/>
                <a:gd name="T81" fmla="*/ 28 h 2663"/>
                <a:gd name="T82" fmla="*/ 137 w 4665"/>
                <a:gd name="T83" fmla="*/ 13 h 2663"/>
                <a:gd name="T84" fmla="*/ 174 w 4665"/>
                <a:gd name="T85" fmla="*/ 3 h 2663"/>
                <a:gd name="T86" fmla="*/ 214 w 4665"/>
                <a:gd name="T87" fmla="*/ 0 h 2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65" h="2663">
                  <a:moveTo>
                    <a:pt x="214" y="0"/>
                  </a:moveTo>
                  <a:lnTo>
                    <a:pt x="4021" y="0"/>
                  </a:lnTo>
                  <a:lnTo>
                    <a:pt x="4067" y="3"/>
                  </a:lnTo>
                  <a:lnTo>
                    <a:pt x="4111" y="16"/>
                  </a:lnTo>
                  <a:lnTo>
                    <a:pt x="4154" y="33"/>
                  </a:lnTo>
                  <a:lnTo>
                    <a:pt x="4193" y="59"/>
                  </a:lnTo>
                  <a:lnTo>
                    <a:pt x="4229" y="89"/>
                  </a:lnTo>
                  <a:lnTo>
                    <a:pt x="4259" y="124"/>
                  </a:lnTo>
                  <a:lnTo>
                    <a:pt x="4284" y="162"/>
                  </a:lnTo>
                  <a:lnTo>
                    <a:pt x="4303" y="204"/>
                  </a:lnTo>
                  <a:lnTo>
                    <a:pt x="4313" y="248"/>
                  </a:lnTo>
                  <a:lnTo>
                    <a:pt x="4662" y="2414"/>
                  </a:lnTo>
                  <a:lnTo>
                    <a:pt x="4665" y="2456"/>
                  </a:lnTo>
                  <a:lnTo>
                    <a:pt x="4662" y="2493"/>
                  </a:lnTo>
                  <a:lnTo>
                    <a:pt x="4652" y="2529"/>
                  </a:lnTo>
                  <a:lnTo>
                    <a:pt x="4636" y="2562"/>
                  </a:lnTo>
                  <a:lnTo>
                    <a:pt x="4616" y="2590"/>
                  </a:lnTo>
                  <a:lnTo>
                    <a:pt x="4590" y="2616"/>
                  </a:lnTo>
                  <a:lnTo>
                    <a:pt x="4560" y="2636"/>
                  </a:lnTo>
                  <a:lnTo>
                    <a:pt x="4527" y="2650"/>
                  </a:lnTo>
                  <a:lnTo>
                    <a:pt x="4490" y="2660"/>
                  </a:lnTo>
                  <a:lnTo>
                    <a:pt x="4450" y="2663"/>
                  </a:lnTo>
                  <a:lnTo>
                    <a:pt x="643" y="2663"/>
                  </a:lnTo>
                  <a:lnTo>
                    <a:pt x="597" y="2659"/>
                  </a:lnTo>
                  <a:lnTo>
                    <a:pt x="553" y="2648"/>
                  </a:lnTo>
                  <a:lnTo>
                    <a:pt x="510" y="2629"/>
                  </a:lnTo>
                  <a:lnTo>
                    <a:pt x="472" y="2605"/>
                  </a:lnTo>
                  <a:lnTo>
                    <a:pt x="436" y="2575"/>
                  </a:lnTo>
                  <a:lnTo>
                    <a:pt x="406" y="2540"/>
                  </a:lnTo>
                  <a:lnTo>
                    <a:pt x="380" y="2502"/>
                  </a:lnTo>
                  <a:lnTo>
                    <a:pt x="362" y="2460"/>
                  </a:lnTo>
                  <a:lnTo>
                    <a:pt x="352" y="2414"/>
                  </a:lnTo>
                  <a:lnTo>
                    <a:pt x="3" y="248"/>
                  </a:lnTo>
                  <a:lnTo>
                    <a:pt x="0" y="209"/>
                  </a:lnTo>
                  <a:lnTo>
                    <a:pt x="0" y="208"/>
                  </a:lnTo>
                  <a:lnTo>
                    <a:pt x="3" y="171"/>
                  </a:lnTo>
                  <a:lnTo>
                    <a:pt x="13" y="135"/>
                  </a:lnTo>
                  <a:lnTo>
                    <a:pt x="29" y="102"/>
                  </a:lnTo>
                  <a:lnTo>
                    <a:pt x="49" y="73"/>
                  </a:lnTo>
                  <a:lnTo>
                    <a:pt x="74" y="48"/>
                  </a:lnTo>
                  <a:lnTo>
                    <a:pt x="104" y="28"/>
                  </a:lnTo>
                  <a:lnTo>
                    <a:pt x="137" y="13"/>
                  </a:lnTo>
                  <a:lnTo>
                    <a:pt x="174" y="3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6C65B"/>
            </a:solidFill>
            <a:ln w="0">
              <a:solidFill>
                <a:srgbClr val="F6C65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169239" y="3565442"/>
            <a:ext cx="2560316" cy="1107996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Chapter.2</a:t>
            </a:r>
            <a:endParaRPr lang="en-US" altLang="ko-KR" spc="-150" dirty="0">
              <a:solidFill>
                <a:schemeClr val="tx1">
                  <a:lumMod val="85000"/>
                  <a:lumOff val="1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ko-KR" altLang="en-US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기존 소프트웨어와의</a:t>
            </a:r>
            <a:endParaRPr lang="en-US" altLang="ko-KR" sz="2400" spc="-150" dirty="0">
              <a:solidFill>
                <a:schemeClr val="tx1">
                  <a:lumMod val="85000"/>
                  <a:lumOff val="1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algn="ctr"/>
            <a:r>
              <a:rPr lang="ko-KR" altLang="en-US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차이점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95067" y="3565442"/>
            <a:ext cx="1011815" cy="738664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Chapter.3</a:t>
            </a:r>
            <a:endParaRPr lang="en-US" altLang="ko-KR" spc="-150" dirty="0">
              <a:solidFill>
                <a:schemeClr val="tx1">
                  <a:lumMod val="85000"/>
                  <a:lumOff val="1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ko-KR" altLang="en-US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실행</a:t>
            </a:r>
            <a:endParaRPr lang="en-US" altLang="ko-KR" sz="2400" spc="-150" dirty="0">
              <a:solidFill>
                <a:schemeClr val="tx1">
                  <a:lumMod val="85000"/>
                  <a:lumOff val="1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215630" y="3565442"/>
            <a:ext cx="2305438" cy="1107996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Chapter.4</a:t>
            </a:r>
            <a:endParaRPr lang="en-US" altLang="ko-KR" spc="-150" dirty="0">
              <a:solidFill>
                <a:schemeClr val="tx1">
                  <a:lumMod val="85000"/>
                  <a:lumOff val="1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ko-KR" altLang="en-US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앞으로의 발전방향</a:t>
            </a:r>
            <a:endParaRPr lang="en-US" altLang="ko-KR" sz="2400" spc="-150" dirty="0">
              <a:solidFill>
                <a:schemeClr val="tx1">
                  <a:lumMod val="85000"/>
                  <a:lumOff val="1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algn="ctr"/>
            <a:r>
              <a:rPr lang="en-US" altLang="ko-KR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&amp;</a:t>
            </a:r>
            <a:r>
              <a:rPr lang="ko-KR" altLang="en-US" sz="24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느낀점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 rot="547869">
            <a:off x="1601420" y="1808244"/>
            <a:ext cx="1252324" cy="593101"/>
            <a:chOff x="1601531" y="958849"/>
            <a:chExt cx="1712562" cy="81107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1531" y="958849"/>
              <a:ext cx="656891" cy="524037"/>
            </a:xfrm>
            <a:prstGeom prst="rect">
              <a:avLst/>
            </a:prstGeom>
          </p:spPr>
        </p:pic>
        <p:sp>
          <p:nvSpPr>
            <p:cNvPr id="39" name="자유형 38"/>
            <p:cNvSpPr/>
            <p:nvPr/>
          </p:nvSpPr>
          <p:spPr>
            <a:xfrm>
              <a:off x="2257426" y="1385888"/>
              <a:ext cx="1056667" cy="384031"/>
            </a:xfrm>
            <a:custGeom>
              <a:avLst/>
              <a:gdLst>
                <a:gd name="connsiteX0" fmla="*/ 0 w 2043113"/>
                <a:gd name="connsiteY0" fmla="*/ 0 h 742540"/>
                <a:gd name="connsiteX1" fmla="*/ 857250 w 2043113"/>
                <a:gd name="connsiteY1" fmla="*/ 557212 h 742540"/>
                <a:gd name="connsiteX2" fmla="*/ 1143000 w 2043113"/>
                <a:gd name="connsiteY2" fmla="*/ 328612 h 742540"/>
                <a:gd name="connsiteX3" fmla="*/ 971550 w 2043113"/>
                <a:gd name="connsiteY3" fmla="*/ 157162 h 742540"/>
                <a:gd name="connsiteX4" fmla="*/ 771525 w 2043113"/>
                <a:gd name="connsiteY4" fmla="*/ 185737 h 742540"/>
                <a:gd name="connsiteX5" fmla="*/ 700088 w 2043113"/>
                <a:gd name="connsiteY5" fmla="*/ 385762 h 742540"/>
                <a:gd name="connsiteX6" fmla="*/ 971550 w 2043113"/>
                <a:gd name="connsiteY6" fmla="*/ 728662 h 742540"/>
                <a:gd name="connsiteX7" fmla="*/ 2043113 w 2043113"/>
                <a:gd name="connsiteY7" fmla="*/ 642937 h 74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43113" h="742540">
                  <a:moveTo>
                    <a:pt x="0" y="0"/>
                  </a:moveTo>
                  <a:cubicBezTo>
                    <a:pt x="333375" y="251221"/>
                    <a:pt x="666750" y="502443"/>
                    <a:pt x="857250" y="557212"/>
                  </a:cubicBezTo>
                  <a:cubicBezTo>
                    <a:pt x="1047750" y="611981"/>
                    <a:pt x="1123950" y="395287"/>
                    <a:pt x="1143000" y="328612"/>
                  </a:cubicBezTo>
                  <a:cubicBezTo>
                    <a:pt x="1162050" y="261937"/>
                    <a:pt x="1033462" y="180974"/>
                    <a:pt x="971550" y="157162"/>
                  </a:cubicBezTo>
                  <a:cubicBezTo>
                    <a:pt x="909638" y="133350"/>
                    <a:pt x="816769" y="147637"/>
                    <a:pt x="771525" y="185737"/>
                  </a:cubicBezTo>
                  <a:cubicBezTo>
                    <a:pt x="726281" y="223837"/>
                    <a:pt x="666750" y="295274"/>
                    <a:pt x="700088" y="385762"/>
                  </a:cubicBezTo>
                  <a:cubicBezTo>
                    <a:pt x="733426" y="476250"/>
                    <a:pt x="747713" y="685800"/>
                    <a:pt x="971550" y="728662"/>
                  </a:cubicBezTo>
                  <a:cubicBezTo>
                    <a:pt x="1195388" y="771525"/>
                    <a:pt x="1619250" y="707231"/>
                    <a:pt x="2043113" y="642937"/>
                  </a:cubicBez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7115195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8572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103489" y="105459"/>
            <a:ext cx="2937022" cy="64633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Chapter.1 </a:t>
            </a:r>
            <a:r>
              <a:rPr lang="ko-KR" altLang="en-US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소개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7869646" y="85725"/>
            <a:ext cx="1185863" cy="342900"/>
            <a:chOff x="7958137" y="0"/>
            <a:chExt cx="1185863" cy="342900"/>
          </a:xfrm>
        </p:grpSpPr>
        <p:sp>
          <p:nvSpPr>
            <p:cNvPr id="17" name="직사각형 16"/>
            <p:cNvSpPr/>
            <p:nvPr/>
          </p:nvSpPr>
          <p:spPr>
            <a:xfrm>
              <a:off x="8782050" y="0"/>
              <a:ext cx="361950" cy="342900"/>
            </a:xfrm>
            <a:prstGeom prst="rect">
              <a:avLst/>
            </a:prstGeom>
            <a:solidFill>
              <a:srgbClr val="C84F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X</a:t>
              </a:r>
              <a:endPara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7958137" y="238125"/>
              <a:ext cx="276225" cy="0"/>
            </a:xfrm>
            <a:prstGeom prst="lin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9" name="그룹 18"/>
            <p:cNvGrpSpPr/>
            <p:nvPr/>
          </p:nvGrpSpPr>
          <p:grpSpPr>
            <a:xfrm>
              <a:off x="8403432" y="54767"/>
              <a:ext cx="276770" cy="224631"/>
              <a:chOff x="8379619" y="12700"/>
              <a:chExt cx="318823" cy="258762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8486775" y="12700"/>
                <a:ext cx="211667" cy="158750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8379619" y="71437"/>
                <a:ext cx="266700" cy="200025"/>
              </a:xfrm>
              <a:prstGeom prst="rect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" name="직사각형 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762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207757" y="123672"/>
            <a:ext cx="655093" cy="499052"/>
            <a:chOff x="2700338" y="2001838"/>
            <a:chExt cx="3732213" cy="2843213"/>
          </a:xfrm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3011488" y="2001838"/>
              <a:ext cx="3421063" cy="2843213"/>
            </a:xfrm>
            <a:custGeom>
              <a:avLst/>
              <a:gdLst>
                <a:gd name="T0" fmla="*/ 631 w 4310"/>
                <a:gd name="T1" fmla="*/ 0 h 3583"/>
                <a:gd name="T2" fmla="*/ 1643 w 4310"/>
                <a:gd name="T3" fmla="*/ 0 h 3583"/>
                <a:gd name="T4" fmla="*/ 1689 w 4310"/>
                <a:gd name="T5" fmla="*/ 5 h 3583"/>
                <a:gd name="T6" fmla="*/ 1733 w 4310"/>
                <a:gd name="T7" fmla="*/ 16 h 3583"/>
                <a:gd name="T8" fmla="*/ 1776 w 4310"/>
                <a:gd name="T9" fmla="*/ 35 h 3583"/>
                <a:gd name="T10" fmla="*/ 1815 w 4310"/>
                <a:gd name="T11" fmla="*/ 59 h 3583"/>
                <a:gd name="T12" fmla="*/ 1850 w 4310"/>
                <a:gd name="T13" fmla="*/ 89 h 3583"/>
                <a:gd name="T14" fmla="*/ 1880 w 4310"/>
                <a:gd name="T15" fmla="*/ 123 h 3583"/>
                <a:gd name="T16" fmla="*/ 1905 w 4310"/>
                <a:gd name="T17" fmla="*/ 164 h 3583"/>
                <a:gd name="T18" fmla="*/ 1923 w 4310"/>
                <a:gd name="T19" fmla="*/ 205 h 3583"/>
                <a:gd name="T20" fmla="*/ 1933 w 4310"/>
                <a:gd name="T21" fmla="*/ 249 h 3583"/>
                <a:gd name="T22" fmla="*/ 1953 w 4310"/>
                <a:gd name="T23" fmla="*/ 372 h 3583"/>
                <a:gd name="T24" fmla="*/ 4058 w 4310"/>
                <a:gd name="T25" fmla="*/ 372 h 3583"/>
                <a:gd name="T26" fmla="*/ 4102 w 4310"/>
                <a:gd name="T27" fmla="*/ 377 h 3583"/>
                <a:gd name="T28" fmla="*/ 4145 w 4310"/>
                <a:gd name="T29" fmla="*/ 388 h 3583"/>
                <a:gd name="T30" fmla="*/ 4184 w 4310"/>
                <a:gd name="T31" fmla="*/ 407 h 3583"/>
                <a:gd name="T32" fmla="*/ 4220 w 4310"/>
                <a:gd name="T33" fmla="*/ 431 h 3583"/>
                <a:gd name="T34" fmla="*/ 4250 w 4310"/>
                <a:gd name="T35" fmla="*/ 463 h 3583"/>
                <a:gd name="T36" fmla="*/ 4275 w 4310"/>
                <a:gd name="T37" fmla="*/ 497 h 3583"/>
                <a:gd name="T38" fmla="*/ 4294 w 4310"/>
                <a:gd name="T39" fmla="*/ 537 h 3583"/>
                <a:gd name="T40" fmla="*/ 4305 w 4310"/>
                <a:gd name="T41" fmla="*/ 578 h 3583"/>
                <a:gd name="T42" fmla="*/ 4310 w 4310"/>
                <a:gd name="T43" fmla="*/ 624 h 3583"/>
                <a:gd name="T44" fmla="*/ 4310 w 4310"/>
                <a:gd name="T45" fmla="*/ 3331 h 3583"/>
                <a:gd name="T46" fmla="*/ 4305 w 4310"/>
                <a:gd name="T47" fmla="*/ 3377 h 3583"/>
                <a:gd name="T48" fmla="*/ 4294 w 4310"/>
                <a:gd name="T49" fmla="*/ 3419 h 3583"/>
                <a:gd name="T50" fmla="*/ 4275 w 4310"/>
                <a:gd name="T51" fmla="*/ 3459 h 3583"/>
                <a:gd name="T52" fmla="*/ 4250 w 4310"/>
                <a:gd name="T53" fmla="*/ 3493 h 3583"/>
                <a:gd name="T54" fmla="*/ 4220 w 4310"/>
                <a:gd name="T55" fmla="*/ 3525 h 3583"/>
                <a:gd name="T56" fmla="*/ 4184 w 4310"/>
                <a:gd name="T57" fmla="*/ 3549 h 3583"/>
                <a:gd name="T58" fmla="*/ 4145 w 4310"/>
                <a:gd name="T59" fmla="*/ 3568 h 3583"/>
                <a:gd name="T60" fmla="*/ 4102 w 4310"/>
                <a:gd name="T61" fmla="*/ 3579 h 3583"/>
                <a:gd name="T62" fmla="*/ 4058 w 4310"/>
                <a:gd name="T63" fmla="*/ 3583 h 3583"/>
                <a:gd name="T64" fmla="*/ 251 w 4310"/>
                <a:gd name="T65" fmla="*/ 3583 h 3583"/>
                <a:gd name="T66" fmla="*/ 205 w 4310"/>
                <a:gd name="T67" fmla="*/ 3579 h 3583"/>
                <a:gd name="T68" fmla="*/ 162 w 4310"/>
                <a:gd name="T69" fmla="*/ 3568 h 3583"/>
                <a:gd name="T70" fmla="*/ 124 w 4310"/>
                <a:gd name="T71" fmla="*/ 3549 h 3583"/>
                <a:gd name="T72" fmla="*/ 88 w 4310"/>
                <a:gd name="T73" fmla="*/ 3525 h 3583"/>
                <a:gd name="T74" fmla="*/ 58 w 4310"/>
                <a:gd name="T75" fmla="*/ 3493 h 3583"/>
                <a:gd name="T76" fmla="*/ 34 w 4310"/>
                <a:gd name="T77" fmla="*/ 3459 h 3583"/>
                <a:gd name="T78" fmla="*/ 15 w 4310"/>
                <a:gd name="T79" fmla="*/ 3419 h 3583"/>
                <a:gd name="T80" fmla="*/ 2 w 4310"/>
                <a:gd name="T81" fmla="*/ 3377 h 3583"/>
                <a:gd name="T82" fmla="*/ 0 w 4310"/>
                <a:gd name="T83" fmla="*/ 3331 h 3583"/>
                <a:gd name="T84" fmla="*/ 0 w 4310"/>
                <a:gd name="T85" fmla="*/ 624 h 3583"/>
                <a:gd name="T86" fmla="*/ 2 w 4310"/>
                <a:gd name="T87" fmla="*/ 578 h 3583"/>
                <a:gd name="T88" fmla="*/ 15 w 4310"/>
                <a:gd name="T89" fmla="*/ 537 h 3583"/>
                <a:gd name="T90" fmla="*/ 34 w 4310"/>
                <a:gd name="T91" fmla="*/ 497 h 3583"/>
                <a:gd name="T92" fmla="*/ 58 w 4310"/>
                <a:gd name="T93" fmla="*/ 463 h 3583"/>
                <a:gd name="T94" fmla="*/ 88 w 4310"/>
                <a:gd name="T95" fmla="*/ 431 h 3583"/>
                <a:gd name="T96" fmla="*/ 124 w 4310"/>
                <a:gd name="T97" fmla="*/ 407 h 3583"/>
                <a:gd name="T98" fmla="*/ 162 w 4310"/>
                <a:gd name="T99" fmla="*/ 388 h 3583"/>
                <a:gd name="T100" fmla="*/ 205 w 4310"/>
                <a:gd name="T101" fmla="*/ 377 h 3583"/>
                <a:gd name="T102" fmla="*/ 251 w 4310"/>
                <a:gd name="T103" fmla="*/ 372 h 3583"/>
                <a:gd name="T104" fmla="*/ 323 w 4310"/>
                <a:gd name="T105" fmla="*/ 372 h 3583"/>
                <a:gd name="T106" fmla="*/ 341 w 4310"/>
                <a:gd name="T107" fmla="*/ 249 h 3583"/>
                <a:gd name="T108" fmla="*/ 353 w 4310"/>
                <a:gd name="T109" fmla="*/ 205 h 3583"/>
                <a:gd name="T110" fmla="*/ 370 w 4310"/>
                <a:gd name="T111" fmla="*/ 164 h 3583"/>
                <a:gd name="T112" fmla="*/ 395 w 4310"/>
                <a:gd name="T113" fmla="*/ 123 h 3583"/>
                <a:gd name="T114" fmla="*/ 425 w 4310"/>
                <a:gd name="T115" fmla="*/ 89 h 3583"/>
                <a:gd name="T116" fmla="*/ 460 w 4310"/>
                <a:gd name="T117" fmla="*/ 59 h 3583"/>
                <a:gd name="T118" fmla="*/ 500 w 4310"/>
                <a:gd name="T119" fmla="*/ 35 h 3583"/>
                <a:gd name="T120" fmla="*/ 541 w 4310"/>
                <a:gd name="T121" fmla="*/ 16 h 3583"/>
                <a:gd name="T122" fmla="*/ 585 w 4310"/>
                <a:gd name="T123" fmla="*/ 5 h 3583"/>
                <a:gd name="T124" fmla="*/ 631 w 4310"/>
                <a:gd name="T125" fmla="*/ 0 h 3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10" h="3583">
                  <a:moveTo>
                    <a:pt x="631" y="0"/>
                  </a:moveTo>
                  <a:lnTo>
                    <a:pt x="1643" y="0"/>
                  </a:lnTo>
                  <a:lnTo>
                    <a:pt x="1689" y="5"/>
                  </a:lnTo>
                  <a:lnTo>
                    <a:pt x="1733" y="16"/>
                  </a:lnTo>
                  <a:lnTo>
                    <a:pt x="1776" y="35"/>
                  </a:lnTo>
                  <a:lnTo>
                    <a:pt x="1815" y="59"/>
                  </a:lnTo>
                  <a:lnTo>
                    <a:pt x="1850" y="89"/>
                  </a:lnTo>
                  <a:lnTo>
                    <a:pt x="1880" y="123"/>
                  </a:lnTo>
                  <a:lnTo>
                    <a:pt x="1905" y="164"/>
                  </a:lnTo>
                  <a:lnTo>
                    <a:pt x="1923" y="205"/>
                  </a:lnTo>
                  <a:lnTo>
                    <a:pt x="1933" y="249"/>
                  </a:lnTo>
                  <a:lnTo>
                    <a:pt x="1953" y="372"/>
                  </a:lnTo>
                  <a:lnTo>
                    <a:pt x="4058" y="372"/>
                  </a:lnTo>
                  <a:lnTo>
                    <a:pt x="4102" y="377"/>
                  </a:lnTo>
                  <a:lnTo>
                    <a:pt x="4145" y="388"/>
                  </a:lnTo>
                  <a:lnTo>
                    <a:pt x="4184" y="407"/>
                  </a:lnTo>
                  <a:lnTo>
                    <a:pt x="4220" y="431"/>
                  </a:lnTo>
                  <a:lnTo>
                    <a:pt x="4250" y="463"/>
                  </a:lnTo>
                  <a:lnTo>
                    <a:pt x="4275" y="497"/>
                  </a:lnTo>
                  <a:lnTo>
                    <a:pt x="4294" y="537"/>
                  </a:lnTo>
                  <a:lnTo>
                    <a:pt x="4305" y="578"/>
                  </a:lnTo>
                  <a:lnTo>
                    <a:pt x="4310" y="624"/>
                  </a:lnTo>
                  <a:lnTo>
                    <a:pt x="4310" y="3331"/>
                  </a:lnTo>
                  <a:lnTo>
                    <a:pt x="4305" y="3377"/>
                  </a:lnTo>
                  <a:lnTo>
                    <a:pt x="4294" y="3419"/>
                  </a:lnTo>
                  <a:lnTo>
                    <a:pt x="4275" y="3459"/>
                  </a:lnTo>
                  <a:lnTo>
                    <a:pt x="4250" y="3493"/>
                  </a:lnTo>
                  <a:lnTo>
                    <a:pt x="4220" y="3525"/>
                  </a:lnTo>
                  <a:lnTo>
                    <a:pt x="4184" y="3549"/>
                  </a:lnTo>
                  <a:lnTo>
                    <a:pt x="4145" y="3568"/>
                  </a:lnTo>
                  <a:lnTo>
                    <a:pt x="4102" y="3579"/>
                  </a:lnTo>
                  <a:lnTo>
                    <a:pt x="4058" y="3583"/>
                  </a:lnTo>
                  <a:lnTo>
                    <a:pt x="251" y="3583"/>
                  </a:lnTo>
                  <a:lnTo>
                    <a:pt x="205" y="3579"/>
                  </a:lnTo>
                  <a:lnTo>
                    <a:pt x="162" y="3568"/>
                  </a:lnTo>
                  <a:lnTo>
                    <a:pt x="124" y="3549"/>
                  </a:lnTo>
                  <a:lnTo>
                    <a:pt x="88" y="3525"/>
                  </a:lnTo>
                  <a:lnTo>
                    <a:pt x="58" y="3493"/>
                  </a:lnTo>
                  <a:lnTo>
                    <a:pt x="34" y="3459"/>
                  </a:lnTo>
                  <a:lnTo>
                    <a:pt x="15" y="3419"/>
                  </a:lnTo>
                  <a:lnTo>
                    <a:pt x="2" y="3377"/>
                  </a:lnTo>
                  <a:lnTo>
                    <a:pt x="0" y="3331"/>
                  </a:lnTo>
                  <a:lnTo>
                    <a:pt x="0" y="624"/>
                  </a:lnTo>
                  <a:lnTo>
                    <a:pt x="2" y="578"/>
                  </a:lnTo>
                  <a:lnTo>
                    <a:pt x="15" y="537"/>
                  </a:lnTo>
                  <a:lnTo>
                    <a:pt x="34" y="497"/>
                  </a:lnTo>
                  <a:lnTo>
                    <a:pt x="58" y="463"/>
                  </a:lnTo>
                  <a:lnTo>
                    <a:pt x="88" y="431"/>
                  </a:lnTo>
                  <a:lnTo>
                    <a:pt x="124" y="407"/>
                  </a:lnTo>
                  <a:lnTo>
                    <a:pt x="162" y="388"/>
                  </a:lnTo>
                  <a:lnTo>
                    <a:pt x="205" y="377"/>
                  </a:lnTo>
                  <a:lnTo>
                    <a:pt x="251" y="372"/>
                  </a:lnTo>
                  <a:lnTo>
                    <a:pt x="323" y="372"/>
                  </a:lnTo>
                  <a:lnTo>
                    <a:pt x="341" y="249"/>
                  </a:lnTo>
                  <a:lnTo>
                    <a:pt x="353" y="205"/>
                  </a:lnTo>
                  <a:lnTo>
                    <a:pt x="370" y="164"/>
                  </a:lnTo>
                  <a:lnTo>
                    <a:pt x="395" y="123"/>
                  </a:lnTo>
                  <a:lnTo>
                    <a:pt x="425" y="89"/>
                  </a:lnTo>
                  <a:lnTo>
                    <a:pt x="460" y="59"/>
                  </a:lnTo>
                  <a:lnTo>
                    <a:pt x="500" y="35"/>
                  </a:lnTo>
                  <a:lnTo>
                    <a:pt x="541" y="16"/>
                  </a:lnTo>
                  <a:lnTo>
                    <a:pt x="585" y="5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FFA400"/>
            </a:solidFill>
            <a:ln w="0">
              <a:solidFill>
                <a:srgbClr val="FFA4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3195638" y="2513013"/>
              <a:ext cx="2995613" cy="20320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2700338" y="2732088"/>
              <a:ext cx="3702050" cy="2112963"/>
            </a:xfrm>
            <a:custGeom>
              <a:avLst/>
              <a:gdLst>
                <a:gd name="T0" fmla="*/ 214 w 4665"/>
                <a:gd name="T1" fmla="*/ 0 h 2663"/>
                <a:gd name="T2" fmla="*/ 4021 w 4665"/>
                <a:gd name="T3" fmla="*/ 0 h 2663"/>
                <a:gd name="T4" fmla="*/ 4067 w 4665"/>
                <a:gd name="T5" fmla="*/ 3 h 2663"/>
                <a:gd name="T6" fmla="*/ 4111 w 4665"/>
                <a:gd name="T7" fmla="*/ 16 h 2663"/>
                <a:gd name="T8" fmla="*/ 4154 w 4665"/>
                <a:gd name="T9" fmla="*/ 33 h 2663"/>
                <a:gd name="T10" fmla="*/ 4193 w 4665"/>
                <a:gd name="T11" fmla="*/ 59 h 2663"/>
                <a:gd name="T12" fmla="*/ 4229 w 4665"/>
                <a:gd name="T13" fmla="*/ 89 h 2663"/>
                <a:gd name="T14" fmla="*/ 4259 w 4665"/>
                <a:gd name="T15" fmla="*/ 124 h 2663"/>
                <a:gd name="T16" fmla="*/ 4284 w 4665"/>
                <a:gd name="T17" fmla="*/ 162 h 2663"/>
                <a:gd name="T18" fmla="*/ 4303 w 4665"/>
                <a:gd name="T19" fmla="*/ 204 h 2663"/>
                <a:gd name="T20" fmla="*/ 4313 w 4665"/>
                <a:gd name="T21" fmla="*/ 248 h 2663"/>
                <a:gd name="T22" fmla="*/ 4662 w 4665"/>
                <a:gd name="T23" fmla="*/ 2414 h 2663"/>
                <a:gd name="T24" fmla="*/ 4665 w 4665"/>
                <a:gd name="T25" fmla="*/ 2456 h 2663"/>
                <a:gd name="T26" fmla="*/ 4662 w 4665"/>
                <a:gd name="T27" fmla="*/ 2493 h 2663"/>
                <a:gd name="T28" fmla="*/ 4652 w 4665"/>
                <a:gd name="T29" fmla="*/ 2529 h 2663"/>
                <a:gd name="T30" fmla="*/ 4636 w 4665"/>
                <a:gd name="T31" fmla="*/ 2562 h 2663"/>
                <a:gd name="T32" fmla="*/ 4616 w 4665"/>
                <a:gd name="T33" fmla="*/ 2590 h 2663"/>
                <a:gd name="T34" fmla="*/ 4590 w 4665"/>
                <a:gd name="T35" fmla="*/ 2616 h 2663"/>
                <a:gd name="T36" fmla="*/ 4560 w 4665"/>
                <a:gd name="T37" fmla="*/ 2636 h 2663"/>
                <a:gd name="T38" fmla="*/ 4527 w 4665"/>
                <a:gd name="T39" fmla="*/ 2650 h 2663"/>
                <a:gd name="T40" fmla="*/ 4490 w 4665"/>
                <a:gd name="T41" fmla="*/ 2660 h 2663"/>
                <a:gd name="T42" fmla="*/ 4450 w 4665"/>
                <a:gd name="T43" fmla="*/ 2663 h 2663"/>
                <a:gd name="T44" fmla="*/ 643 w 4665"/>
                <a:gd name="T45" fmla="*/ 2663 h 2663"/>
                <a:gd name="T46" fmla="*/ 597 w 4665"/>
                <a:gd name="T47" fmla="*/ 2659 h 2663"/>
                <a:gd name="T48" fmla="*/ 553 w 4665"/>
                <a:gd name="T49" fmla="*/ 2648 h 2663"/>
                <a:gd name="T50" fmla="*/ 510 w 4665"/>
                <a:gd name="T51" fmla="*/ 2629 h 2663"/>
                <a:gd name="T52" fmla="*/ 472 w 4665"/>
                <a:gd name="T53" fmla="*/ 2605 h 2663"/>
                <a:gd name="T54" fmla="*/ 436 w 4665"/>
                <a:gd name="T55" fmla="*/ 2575 h 2663"/>
                <a:gd name="T56" fmla="*/ 406 w 4665"/>
                <a:gd name="T57" fmla="*/ 2540 h 2663"/>
                <a:gd name="T58" fmla="*/ 380 w 4665"/>
                <a:gd name="T59" fmla="*/ 2502 h 2663"/>
                <a:gd name="T60" fmla="*/ 362 w 4665"/>
                <a:gd name="T61" fmla="*/ 2460 h 2663"/>
                <a:gd name="T62" fmla="*/ 352 w 4665"/>
                <a:gd name="T63" fmla="*/ 2414 h 2663"/>
                <a:gd name="T64" fmla="*/ 3 w 4665"/>
                <a:gd name="T65" fmla="*/ 248 h 2663"/>
                <a:gd name="T66" fmla="*/ 0 w 4665"/>
                <a:gd name="T67" fmla="*/ 209 h 2663"/>
                <a:gd name="T68" fmla="*/ 0 w 4665"/>
                <a:gd name="T69" fmla="*/ 208 h 2663"/>
                <a:gd name="T70" fmla="*/ 3 w 4665"/>
                <a:gd name="T71" fmla="*/ 171 h 2663"/>
                <a:gd name="T72" fmla="*/ 13 w 4665"/>
                <a:gd name="T73" fmla="*/ 135 h 2663"/>
                <a:gd name="T74" fmla="*/ 29 w 4665"/>
                <a:gd name="T75" fmla="*/ 102 h 2663"/>
                <a:gd name="T76" fmla="*/ 49 w 4665"/>
                <a:gd name="T77" fmla="*/ 73 h 2663"/>
                <a:gd name="T78" fmla="*/ 74 w 4665"/>
                <a:gd name="T79" fmla="*/ 48 h 2663"/>
                <a:gd name="T80" fmla="*/ 104 w 4665"/>
                <a:gd name="T81" fmla="*/ 28 h 2663"/>
                <a:gd name="T82" fmla="*/ 137 w 4665"/>
                <a:gd name="T83" fmla="*/ 13 h 2663"/>
                <a:gd name="T84" fmla="*/ 174 w 4665"/>
                <a:gd name="T85" fmla="*/ 3 h 2663"/>
                <a:gd name="T86" fmla="*/ 214 w 4665"/>
                <a:gd name="T87" fmla="*/ 0 h 2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65" h="2663">
                  <a:moveTo>
                    <a:pt x="214" y="0"/>
                  </a:moveTo>
                  <a:lnTo>
                    <a:pt x="4021" y="0"/>
                  </a:lnTo>
                  <a:lnTo>
                    <a:pt x="4067" y="3"/>
                  </a:lnTo>
                  <a:lnTo>
                    <a:pt x="4111" y="16"/>
                  </a:lnTo>
                  <a:lnTo>
                    <a:pt x="4154" y="33"/>
                  </a:lnTo>
                  <a:lnTo>
                    <a:pt x="4193" y="59"/>
                  </a:lnTo>
                  <a:lnTo>
                    <a:pt x="4229" y="89"/>
                  </a:lnTo>
                  <a:lnTo>
                    <a:pt x="4259" y="124"/>
                  </a:lnTo>
                  <a:lnTo>
                    <a:pt x="4284" y="162"/>
                  </a:lnTo>
                  <a:lnTo>
                    <a:pt x="4303" y="204"/>
                  </a:lnTo>
                  <a:lnTo>
                    <a:pt x="4313" y="248"/>
                  </a:lnTo>
                  <a:lnTo>
                    <a:pt x="4662" y="2414"/>
                  </a:lnTo>
                  <a:lnTo>
                    <a:pt x="4665" y="2456"/>
                  </a:lnTo>
                  <a:lnTo>
                    <a:pt x="4662" y="2493"/>
                  </a:lnTo>
                  <a:lnTo>
                    <a:pt x="4652" y="2529"/>
                  </a:lnTo>
                  <a:lnTo>
                    <a:pt x="4636" y="2562"/>
                  </a:lnTo>
                  <a:lnTo>
                    <a:pt x="4616" y="2590"/>
                  </a:lnTo>
                  <a:lnTo>
                    <a:pt x="4590" y="2616"/>
                  </a:lnTo>
                  <a:lnTo>
                    <a:pt x="4560" y="2636"/>
                  </a:lnTo>
                  <a:lnTo>
                    <a:pt x="4527" y="2650"/>
                  </a:lnTo>
                  <a:lnTo>
                    <a:pt x="4490" y="2660"/>
                  </a:lnTo>
                  <a:lnTo>
                    <a:pt x="4450" y="2663"/>
                  </a:lnTo>
                  <a:lnTo>
                    <a:pt x="643" y="2663"/>
                  </a:lnTo>
                  <a:lnTo>
                    <a:pt x="597" y="2659"/>
                  </a:lnTo>
                  <a:lnTo>
                    <a:pt x="553" y="2648"/>
                  </a:lnTo>
                  <a:lnTo>
                    <a:pt x="510" y="2629"/>
                  </a:lnTo>
                  <a:lnTo>
                    <a:pt x="472" y="2605"/>
                  </a:lnTo>
                  <a:lnTo>
                    <a:pt x="436" y="2575"/>
                  </a:lnTo>
                  <a:lnTo>
                    <a:pt x="406" y="2540"/>
                  </a:lnTo>
                  <a:lnTo>
                    <a:pt x="380" y="2502"/>
                  </a:lnTo>
                  <a:lnTo>
                    <a:pt x="362" y="2460"/>
                  </a:lnTo>
                  <a:lnTo>
                    <a:pt x="352" y="2414"/>
                  </a:lnTo>
                  <a:lnTo>
                    <a:pt x="3" y="248"/>
                  </a:lnTo>
                  <a:lnTo>
                    <a:pt x="0" y="209"/>
                  </a:lnTo>
                  <a:lnTo>
                    <a:pt x="0" y="208"/>
                  </a:lnTo>
                  <a:lnTo>
                    <a:pt x="3" y="171"/>
                  </a:lnTo>
                  <a:lnTo>
                    <a:pt x="13" y="135"/>
                  </a:lnTo>
                  <a:lnTo>
                    <a:pt x="29" y="102"/>
                  </a:lnTo>
                  <a:lnTo>
                    <a:pt x="49" y="73"/>
                  </a:lnTo>
                  <a:lnTo>
                    <a:pt x="74" y="48"/>
                  </a:lnTo>
                  <a:lnTo>
                    <a:pt x="104" y="28"/>
                  </a:lnTo>
                  <a:lnTo>
                    <a:pt x="137" y="13"/>
                  </a:lnTo>
                  <a:lnTo>
                    <a:pt x="174" y="3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6C65B"/>
            </a:solidFill>
            <a:ln w="0">
              <a:solidFill>
                <a:srgbClr val="F6C65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0" y="857251"/>
            <a:ext cx="9144000" cy="728186"/>
            <a:chOff x="0" y="857251"/>
            <a:chExt cx="9144000" cy="728186"/>
          </a:xfrm>
        </p:grpSpPr>
        <p:sp>
          <p:nvSpPr>
            <p:cNvPr id="39" name="TextBox 38"/>
            <p:cNvSpPr txBox="1"/>
            <p:nvPr/>
          </p:nvSpPr>
          <p:spPr>
            <a:xfrm>
              <a:off x="1030914" y="1052067"/>
              <a:ext cx="821059" cy="338554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sz="16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SW</a:t>
              </a:r>
              <a:r>
                <a:rPr lang="ko-KR" altLang="en-US" sz="16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목적</a:t>
              </a:r>
              <a:endPara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0" y="857251"/>
              <a:ext cx="9144000" cy="728186"/>
            </a:xfrm>
            <a:prstGeom prst="rect">
              <a:avLst/>
            </a:prstGeom>
            <a:noFill/>
            <a:ln w="57150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184389" y="1037964"/>
              <a:ext cx="371138" cy="366760"/>
              <a:chOff x="9291096" y="163448"/>
              <a:chExt cx="635934" cy="628431"/>
            </a:xfrm>
          </p:grpSpPr>
          <p:sp>
            <p:nvSpPr>
              <p:cNvPr id="47" name="타원 46"/>
              <p:cNvSpPr/>
              <p:nvPr/>
            </p:nvSpPr>
            <p:spPr>
              <a:xfrm>
                <a:off x="9291096" y="163448"/>
                <a:ext cx="547676" cy="547676"/>
              </a:xfrm>
              <a:prstGeom prst="ellips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직선 연결선 47"/>
              <p:cNvCxnSpPr>
                <a:stCxn id="47" idx="5"/>
              </p:cNvCxnSpPr>
              <p:nvPr/>
            </p:nvCxnSpPr>
            <p:spPr>
              <a:xfrm>
                <a:off x="9758567" y="630919"/>
                <a:ext cx="168463" cy="160960"/>
              </a:xfrm>
              <a:prstGeom prst="lin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46" name="직선 연결선 45"/>
            <p:cNvCxnSpPr/>
            <p:nvPr/>
          </p:nvCxnSpPr>
          <p:spPr>
            <a:xfrm>
              <a:off x="857556" y="993302"/>
              <a:ext cx="0" cy="456085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3659EF6-782E-4EDF-B571-0C1BD21A9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204" y="2249347"/>
            <a:ext cx="3107589" cy="31075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800E24-92CA-43F7-BEAF-FEA7E8760D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625" y="2514240"/>
            <a:ext cx="3276077" cy="32760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188F345-865D-4B1C-8B7D-2749C7E5A7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770" y="2514240"/>
            <a:ext cx="3107589" cy="31075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E15F64-3209-4438-A35D-5D4B1668CD8E}"/>
              </a:ext>
            </a:extLst>
          </p:cNvPr>
          <p:cNvSpPr txBox="1"/>
          <p:nvPr/>
        </p:nvSpPr>
        <p:spPr>
          <a:xfrm>
            <a:off x="2072306" y="5713652"/>
            <a:ext cx="4999383" cy="461665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프로그래밍 언어와 관련된 용어와 개념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469B06-2BFD-4AA4-B665-28DD88C9531C}"/>
              </a:ext>
            </a:extLst>
          </p:cNvPr>
          <p:cNvSpPr txBox="1"/>
          <p:nvPr/>
        </p:nvSpPr>
        <p:spPr>
          <a:xfrm>
            <a:off x="1652380" y="6000748"/>
            <a:ext cx="1808922" cy="461665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타자속도 </a:t>
            </a:r>
            <a:r>
              <a:rPr lang="ko-KR" altLang="en-US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향상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1F3C3A-F4E8-43F6-AFA4-164BF7C1FECA}"/>
              </a:ext>
            </a:extLst>
          </p:cNvPr>
          <p:cNvSpPr txBox="1"/>
          <p:nvPr/>
        </p:nvSpPr>
        <p:spPr>
          <a:xfrm>
            <a:off x="5953539" y="6000748"/>
            <a:ext cx="1808922" cy="457669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익숙</a:t>
            </a:r>
            <a:endParaRPr lang="ko-KR" altLang="en-US" sz="2400" spc="-150" dirty="0">
              <a:solidFill>
                <a:schemeClr val="tx1">
                  <a:lumMod val="85000"/>
                  <a:lumOff val="1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14691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8572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103489" y="105459"/>
            <a:ext cx="2937022" cy="64633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Chapter.1 </a:t>
            </a:r>
            <a:r>
              <a:rPr lang="ko-KR" altLang="en-US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소개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7869646" y="85725"/>
            <a:ext cx="1185863" cy="342900"/>
            <a:chOff x="7958137" y="0"/>
            <a:chExt cx="1185863" cy="342900"/>
          </a:xfrm>
        </p:grpSpPr>
        <p:sp>
          <p:nvSpPr>
            <p:cNvPr id="17" name="직사각형 16"/>
            <p:cNvSpPr/>
            <p:nvPr/>
          </p:nvSpPr>
          <p:spPr>
            <a:xfrm>
              <a:off x="8782050" y="0"/>
              <a:ext cx="361950" cy="342900"/>
            </a:xfrm>
            <a:prstGeom prst="rect">
              <a:avLst/>
            </a:prstGeom>
            <a:solidFill>
              <a:srgbClr val="C84F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X</a:t>
              </a:r>
              <a:endPara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7958137" y="238125"/>
              <a:ext cx="276225" cy="0"/>
            </a:xfrm>
            <a:prstGeom prst="lin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9" name="그룹 18"/>
            <p:cNvGrpSpPr/>
            <p:nvPr/>
          </p:nvGrpSpPr>
          <p:grpSpPr>
            <a:xfrm>
              <a:off x="8403432" y="54767"/>
              <a:ext cx="276770" cy="224631"/>
              <a:chOff x="8379619" y="12700"/>
              <a:chExt cx="318823" cy="258762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8486775" y="12700"/>
                <a:ext cx="211667" cy="158750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8379619" y="71437"/>
                <a:ext cx="266700" cy="200025"/>
              </a:xfrm>
              <a:prstGeom prst="rect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" name="직사각형 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762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207757" y="123672"/>
            <a:ext cx="655093" cy="499052"/>
            <a:chOff x="2700338" y="2001838"/>
            <a:chExt cx="3732213" cy="2843213"/>
          </a:xfrm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3011488" y="2001838"/>
              <a:ext cx="3421063" cy="2843213"/>
            </a:xfrm>
            <a:custGeom>
              <a:avLst/>
              <a:gdLst>
                <a:gd name="T0" fmla="*/ 631 w 4310"/>
                <a:gd name="T1" fmla="*/ 0 h 3583"/>
                <a:gd name="T2" fmla="*/ 1643 w 4310"/>
                <a:gd name="T3" fmla="*/ 0 h 3583"/>
                <a:gd name="T4" fmla="*/ 1689 w 4310"/>
                <a:gd name="T5" fmla="*/ 5 h 3583"/>
                <a:gd name="T6" fmla="*/ 1733 w 4310"/>
                <a:gd name="T7" fmla="*/ 16 h 3583"/>
                <a:gd name="T8" fmla="*/ 1776 w 4310"/>
                <a:gd name="T9" fmla="*/ 35 h 3583"/>
                <a:gd name="T10" fmla="*/ 1815 w 4310"/>
                <a:gd name="T11" fmla="*/ 59 h 3583"/>
                <a:gd name="T12" fmla="*/ 1850 w 4310"/>
                <a:gd name="T13" fmla="*/ 89 h 3583"/>
                <a:gd name="T14" fmla="*/ 1880 w 4310"/>
                <a:gd name="T15" fmla="*/ 123 h 3583"/>
                <a:gd name="T16" fmla="*/ 1905 w 4310"/>
                <a:gd name="T17" fmla="*/ 164 h 3583"/>
                <a:gd name="T18" fmla="*/ 1923 w 4310"/>
                <a:gd name="T19" fmla="*/ 205 h 3583"/>
                <a:gd name="T20" fmla="*/ 1933 w 4310"/>
                <a:gd name="T21" fmla="*/ 249 h 3583"/>
                <a:gd name="T22" fmla="*/ 1953 w 4310"/>
                <a:gd name="T23" fmla="*/ 372 h 3583"/>
                <a:gd name="T24" fmla="*/ 4058 w 4310"/>
                <a:gd name="T25" fmla="*/ 372 h 3583"/>
                <a:gd name="T26" fmla="*/ 4102 w 4310"/>
                <a:gd name="T27" fmla="*/ 377 h 3583"/>
                <a:gd name="T28" fmla="*/ 4145 w 4310"/>
                <a:gd name="T29" fmla="*/ 388 h 3583"/>
                <a:gd name="T30" fmla="*/ 4184 w 4310"/>
                <a:gd name="T31" fmla="*/ 407 h 3583"/>
                <a:gd name="T32" fmla="*/ 4220 w 4310"/>
                <a:gd name="T33" fmla="*/ 431 h 3583"/>
                <a:gd name="T34" fmla="*/ 4250 w 4310"/>
                <a:gd name="T35" fmla="*/ 463 h 3583"/>
                <a:gd name="T36" fmla="*/ 4275 w 4310"/>
                <a:gd name="T37" fmla="*/ 497 h 3583"/>
                <a:gd name="T38" fmla="*/ 4294 w 4310"/>
                <a:gd name="T39" fmla="*/ 537 h 3583"/>
                <a:gd name="T40" fmla="*/ 4305 w 4310"/>
                <a:gd name="T41" fmla="*/ 578 h 3583"/>
                <a:gd name="T42" fmla="*/ 4310 w 4310"/>
                <a:gd name="T43" fmla="*/ 624 h 3583"/>
                <a:gd name="T44" fmla="*/ 4310 w 4310"/>
                <a:gd name="T45" fmla="*/ 3331 h 3583"/>
                <a:gd name="T46" fmla="*/ 4305 w 4310"/>
                <a:gd name="T47" fmla="*/ 3377 h 3583"/>
                <a:gd name="T48" fmla="*/ 4294 w 4310"/>
                <a:gd name="T49" fmla="*/ 3419 h 3583"/>
                <a:gd name="T50" fmla="*/ 4275 w 4310"/>
                <a:gd name="T51" fmla="*/ 3459 h 3583"/>
                <a:gd name="T52" fmla="*/ 4250 w 4310"/>
                <a:gd name="T53" fmla="*/ 3493 h 3583"/>
                <a:gd name="T54" fmla="*/ 4220 w 4310"/>
                <a:gd name="T55" fmla="*/ 3525 h 3583"/>
                <a:gd name="T56" fmla="*/ 4184 w 4310"/>
                <a:gd name="T57" fmla="*/ 3549 h 3583"/>
                <a:gd name="T58" fmla="*/ 4145 w 4310"/>
                <a:gd name="T59" fmla="*/ 3568 h 3583"/>
                <a:gd name="T60" fmla="*/ 4102 w 4310"/>
                <a:gd name="T61" fmla="*/ 3579 h 3583"/>
                <a:gd name="T62" fmla="*/ 4058 w 4310"/>
                <a:gd name="T63" fmla="*/ 3583 h 3583"/>
                <a:gd name="T64" fmla="*/ 251 w 4310"/>
                <a:gd name="T65" fmla="*/ 3583 h 3583"/>
                <a:gd name="T66" fmla="*/ 205 w 4310"/>
                <a:gd name="T67" fmla="*/ 3579 h 3583"/>
                <a:gd name="T68" fmla="*/ 162 w 4310"/>
                <a:gd name="T69" fmla="*/ 3568 h 3583"/>
                <a:gd name="T70" fmla="*/ 124 w 4310"/>
                <a:gd name="T71" fmla="*/ 3549 h 3583"/>
                <a:gd name="T72" fmla="*/ 88 w 4310"/>
                <a:gd name="T73" fmla="*/ 3525 h 3583"/>
                <a:gd name="T74" fmla="*/ 58 w 4310"/>
                <a:gd name="T75" fmla="*/ 3493 h 3583"/>
                <a:gd name="T76" fmla="*/ 34 w 4310"/>
                <a:gd name="T77" fmla="*/ 3459 h 3583"/>
                <a:gd name="T78" fmla="*/ 15 w 4310"/>
                <a:gd name="T79" fmla="*/ 3419 h 3583"/>
                <a:gd name="T80" fmla="*/ 2 w 4310"/>
                <a:gd name="T81" fmla="*/ 3377 h 3583"/>
                <a:gd name="T82" fmla="*/ 0 w 4310"/>
                <a:gd name="T83" fmla="*/ 3331 h 3583"/>
                <a:gd name="T84" fmla="*/ 0 w 4310"/>
                <a:gd name="T85" fmla="*/ 624 h 3583"/>
                <a:gd name="T86" fmla="*/ 2 w 4310"/>
                <a:gd name="T87" fmla="*/ 578 h 3583"/>
                <a:gd name="T88" fmla="*/ 15 w 4310"/>
                <a:gd name="T89" fmla="*/ 537 h 3583"/>
                <a:gd name="T90" fmla="*/ 34 w 4310"/>
                <a:gd name="T91" fmla="*/ 497 h 3583"/>
                <a:gd name="T92" fmla="*/ 58 w 4310"/>
                <a:gd name="T93" fmla="*/ 463 h 3583"/>
                <a:gd name="T94" fmla="*/ 88 w 4310"/>
                <a:gd name="T95" fmla="*/ 431 h 3583"/>
                <a:gd name="T96" fmla="*/ 124 w 4310"/>
                <a:gd name="T97" fmla="*/ 407 h 3583"/>
                <a:gd name="T98" fmla="*/ 162 w 4310"/>
                <a:gd name="T99" fmla="*/ 388 h 3583"/>
                <a:gd name="T100" fmla="*/ 205 w 4310"/>
                <a:gd name="T101" fmla="*/ 377 h 3583"/>
                <a:gd name="T102" fmla="*/ 251 w 4310"/>
                <a:gd name="T103" fmla="*/ 372 h 3583"/>
                <a:gd name="T104" fmla="*/ 323 w 4310"/>
                <a:gd name="T105" fmla="*/ 372 h 3583"/>
                <a:gd name="T106" fmla="*/ 341 w 4310"/>
                <a:gd name="T107" fmla="*/ 249 h 3583"/>
                <a:gd name="T108" fmla="*/ 353 w 4310"/>
                <a:gd name="T109" fmla="*/ 205 h 3583"/>
                <a:gd name="T110" fmla="*/ 370 w 4310"/>
                <a:gd name="T111" fmla="*/ 164 h 3583"/>
                <a:gd name="T112" fmla="*/ 395 w 4310"/>
                <a:gd name="T113" fmla="*/ 123 h 3583"/>
                <a:gd name="T114" fmla="*/ 425 w 4310"/>
                <a:gd name="T115" fmla="*/ 89 h 3583"/>
                <a:gd name="T116" fmla="*/ 460 w 4310"/>
                <a:gd name="T117" fmla="*/ 59 h 3583"/>
                <a:gd name="T118" fmla="*/ 500 w 4310"/>
                <a:gd name="T119" fmla="*/ 35 h 3583"/>
                <a:gd name="T120" fmla="*/ 541 w 4310"/>
                <a:gd name="T121" fmla="*/ 16 h 3583"/>
                <a:gd name="T122" fmla="*/ 585 w 4310"/>
                <a:gd name="T123" fmla="*/ 5 h 3583"/>
                <a:gd name="T124" fmla="*/ 631 w 4310"/>
                <a:gd name="T125" fmla="*/ 0 h 3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10" h="3583">
                  <a:moveTo>
                    <a:pt x="631" y="0"/>
                  </a:moveTo>
                  <a:lnTo>
                    <a:pt x="1643" y="0"/>
                  </a:lnTo>
                  <a:lnTo>
                    <a:pt x="1689" y="5"/>
                  </a:lnTo>
                  <a:lnTo>
                    <a:pt x="1733" y="16"/>
                  </a:lnTo>
                  <a:lnTo>
                    <a:pt x="1776" y="35"/>
                  </a:lnTo>
                  <a:lnTo>
                    <a:pt x="1815" y="59"/>
                  </a:lnTo>
                  <a:lnTo>
                    <a:pt x="1850" y="89"/>
                  </a:lnTo>
                  <a:lnTo>
                    <a:pt x="1880" y="123"/>
                  </a:lnTo>
                  <a:lnTo>
                    <a:pt x="1905" y="164"/>
                  </a:lnTo>
                  <a:lnTo>
                    <a:pt x="1923" y="205"/>
                  </a:lnTo>
                  <a:lnTo>
                    <a:pt x="1933" y="249"/>
                  </a:lnTo>
                  <a:lnTo>
                    <a:pt x="1953" y="372"/>
                  </a:lnTo>
                  <a:lnTo>
                    <a:pt x="4058" y="372"/>
                  </a:lnTo>
                  <a:lnTo>
                    <a:pt x="4102" y="377"/>
                  </a:lnTo>
                  <a:lnTo>
                    <a:pt x="4145" y="388"/>
                  </a:lnTo>
                  <a:lnTo>
                    <a:pt x="4184" y="407"/>
                  </a:lnTo>
                  <a:lnTo>
                    <a:pt x="4220" y="431"/>
                  </a:lnTo>
                  <a:lnTo>
                    <a:pt x="4250" y="463"/>
                  </a:lnTo>
                  <a:lnTo>
                    <a:pt x="4275" y="497"/>
                  </a:lnTo>
                  <a:lnTo>
                    <a:pt x="4294" y="537"/>
                  </a:lnTo>
                  <a:lnTo>
                    <a:pt x="4305" y="578"/>
                  </a:lnTo>
                  <a:lnTo>
                    <a:pt x="4310" y="624"/>
                  </a:lnTo>
                  <a:lnTo>
                    <a:pt x="4310" y="3331"/>
                  </a:lnTo>
                  <a:lnTo>
                    <a:pt x="4305" y="3377"/>
                  </a:lnTo>
                  <a:lnTo>
                    <a:pt x="4294" y="3419"/>
                  </a:lnTo>
                  <a:lnTo>
                    <a:pt x="4275" y="3459"/>
                  </a:lnTo>
                  <a:lnTo>
                    <a:pt x="4250" y="3493"/>
                  </a:lnTo>
                  <a:lnTo>
                    <a:pt x="4220" y="3525"/>
                  </a:lnTo>
                  <a:lnTo>
                    <a:pt x="4184" y="3549"/>
                  </a:lnTo>
                  <a:lnTo>
                    <a:pt x="4145" y="3568"/>
                  </a:lnTo>
                  <a:lnTo>
                    <a:pt x="4102" y="3579"/>
                  </a:lnTo>
                  <a:lnTo>
                    <a:pt x="4058" y="3583"/>
                  </a:lnTo>
                  <a:lnTo>
                    <a:pt x="251" y="3583"/>
                  </a:lnTo>
                  <a:lnTo>
                    <a:pt x="205" y="3579"/>
                  </a:lnTo>
                  <a:lnTo>
                    <a:pt x="162" y="3568"/>
                  </a:lnTo>
                  <a:lnTo>
                    <a:pt x="124" y="3549"/>
                  </a:lnTo>
                  <a:lnTo>
                    <a:pt x="88" y="3525"/>
                  </a:lnTo>
                  <a:lnTo>
                    <a:pt x="58" y="3493"/>
                  </a:lnTo>
                  <a:lnTo>
                    <a:pt x="34" y="3459"/>
                  </a:lnTo>
                  <a:lnTo>
                    <a:pt x="15" y="3419"/>
                  </a:lnTo>
                  <a:lnTo>
                    <a:pt x="2" y="3377"/>
                  </a:lnTo>
                  <a:lnTo>
                    <a:pt x="0" y="3331"/>
                  </a:lnTo>
                  <a:lnTo>
                    <a:pt x="0" y="624"/>
                  </a:lnTo>
                  <a:lnTo>
                    <a:pt x="2" y="578"/>
                  </a:lnTo>
                  <a:lnTo>
                    <a:pt x="15" y="537"/>
                  </a:lnTo>
                  <a:lnTo>
                    <a:pt x="34" y="497"/>
                  </a:lnTo>
                  <a:lnTo>
                    <a:pt x="58" y="463"/>
                  </a:lnTo>
                  <a:lnTo>
                    <a:pt x="88" y="431"/>
                  </a:lnTo>
                  <a:lnTo>
                    <a:pt x="124" y="407"/>
                  </a:lnTo>
                  <a:lnTo>
                    <a:pt x="162" y="388"/>
                  </a:lnTo>
                  <a:lnTo>
                    <a:pt x="205" y="377"/>
                  </a:lnTo>
                  <a:lnTo>
                    <a:pt x="251" y="372"/>
                  </a:lnTo>
                  <a:lnTo>
                    <a:pt x="323" y="372"/>
                  </a:lnTo>
                  <a:lnTo>
                    <a:pt x="341" y="249"/>
                  </a:lnTo>
                  <a:lnTo>
                    <a:pt x="353" y="205"/>
                  </a:lnTo>
                  <a:lnTo>
                    <a:pt x="370" y="164"/>
                  </a:lnTo>
                  <a:lnTo>
                    <a:pt x="395" y="123"/>
                  </a:lnTo>
                  <a:lnTo>
                    <a:pt x="425" y="89"/>
                  </a:lnTo>
                  <a:lnTo>
                    <a:pt x="460" y="59"/>
                  </a:lnTo>
                  <a:lnTo>
                    <a:pt x="500" y="35"/>
                  </a:lnTo>
                  <a:lnTo>
                    <a:pt x="541" y="16"/>
                  </a:lnTo>
                  <a:lnTo>
                    <a:pt x="585" y="5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FFA400"/>
            </a:solidFill>
            <a:ln w="0">
              <a:solidFill>
                <a:srgbClr val="FFA4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3195638" y="2513013"/>
              <a:ext cx="2995613" cy="20320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2700338" y="2732088"/>
              <a:ext cx="3702050" cy="2112963"/>
            </a:xfrm>
            <a:custGeom>
              <a:avLst/>
              <a:gdLst>
                <a:gd name="T0" fmla="*/ 214 w 4665"/>
                <a:gd name="T1" fmla="*/ 0 h 2663"/>
                <a:gd name="T2" fmla="*/ 4021 w 4665"/>
                <a:gd name="T3" fmla="*/ 0 h 2663"/>
                <a:gd name="T4" fmla="*/ 4067 w 4665"/>
                <a:gd name="T5" fmla="*/ 3 h 2663"/>
                <a:gd name="T6" fmla="*/ 4111 w 4665"/>
                <a:gd name="T7" fmla="*/ 16 h 2663"/>
                <a:gd name="T8" fmla="*/ 4154 w 4665"/>
                <a:gd name="T9" fmla="*/ 33 h 2663"/>
                <a:gd name="T10" fmla="*/ 4193 w 4665"/>
                <a:gd name="T11" fmla="*/ 59 h 2663"/>
                <a:gd name="T12" fmla="*/ 4229 w 4665"/>
                <a:gd name="T13" fmla="*/ 89 h 2663"/>
                <a:gd name="T14" fmla="*/ 4259 w 4665"/>
                <a:gd name="T15" fmla="*/ 124 h 2663"/>
                <a:gd name="T16" fmla="*/ 4284 w 4665"/>
                <a:gd name="T17" fmla="*/ 162 h 2663"/>
                <a:gd name="T18" fmla="*/ 4303 w 4665"/>
                <a:gd name="T19" fmla="*/ 204 h 2663"/>
                <a:gd name="T20" fmla="*/ 4313 w 4665"/>
                <a:gd name="T21" fmla="*/ 248 h 2663"/>
                <a:gd name="T22" fmla="*/ 4662 w 4665"/>
                <a:gd name="T23" fmla="*/ 2414 h 2663"/>
                <a:gd name="T24" fmla="*/ 4665 w 4665"/>
                <a:gd name="T25" fmla="*/ 2456 h 2663"/>
                <a:gd name="T26" fmla="*/ 4662 w 4665"/>
                <a:gd name="T27" fmla="*/ 2493 h 2663"/>
                <a:gd name="T28" fmla="*/ 4652 w 4665"/>
                <a:gd name="T29" fmla="*/ 2529 h 2663"/>
                <a:gd name="T30" fmla="*/ 4636 w 4665"/>
                <a:gd name="T31" fmla="*/ 2562 h 2663"/>
                <a:gd name="T32" fmla="*/ 4616 w 4665"/>
                <a:gd name="T33" fmla="*/ 2590 h 2663"/>
                <a:gd name="T34" fmla="*/ 4590 w 4665"/>
                <a:gd name="T35" fmla="*/ 2616 h 2663"/>
                <a:gd name="T36" fmla="*/ 4560 w 4665"/>
                <a:gd name="T37" fmla="*/ 2636 h 2663"/>
                <a:gd name="T38" fmla="*/ 4527 w 4665"/>
                <a:gd name="T39" fmla="*/ 2650 h 2663"/>
                <a:gd name="T40" fmla="*/ 4490 w 4665"/>
                <a:gd name="T41" fmla="*/ 2660 h 2663"/>
                <a:gd name="T42" fmla="*/ 4450 w 4665"/>
                <a:gd name="T43" fmla="*/ 2663 h 2663"/>
                <a:gd name="T44" fmla="*/ 643 w 4665"/>
                <a:gd name="T45" fmla="*/ 2663 h 2663"/>
                <a:gd name="T46" fmla="*/ 597 w 4665"/>
                <a:gd name="T47" fmla="*/ 2659 h 2663"/>
                <a:gd name="T48" fmla="*/ 553 w 4665"/>
                <a:gd name="T49" fmla="*/ 2648 h 2663"/>
                <a:gd name="T50" fmla="*/ 510 w 4665"/>
                <a:gd name="T51" fmla="*/ 2629 h 2663"/>
                <a:gd name="T52" fmla="*/ 472 w 4665"/>
                <a:gd name="T53" fmla="*/ 2605 h 2663"/>
                <a:gd name="T54" fmla="*/ 436 w 4665"/>
                <a:gd name="T55" fmla="*/ 2575 h 2663"/>
                <a:gd name="T56" fmla="*/ 406 w 4665"/>
                <a:gd name="T57" fmla="*/ 2540 h 2663"/>
                <a:gd name="T58" fmla="*/ 380 w 4665"/>
                <a:gd name="T59" fmla="*/ 2502 h 2663"/>
                <a:gd name="T60" fmla="*/ 362 w 4665"/>
                <a:gd name="T61" fmla="*/ 2460 h 2663"/>
                <a:gd name="T62" fmla="*/ 352 w 4665"/>
                <a:gd name="T63" fmla="*/ 2414 h 2663"/>
                <a:gd name="T64" fmla="*/ 3 w 4665"/>
                <a:gd name="T65" fmla="*/ 248 h 2663"/>
                <a:gd name="T66" fmla="*/ 0 w 4665"/>
                <a:gd name="T67" fmla="*/ 209 h 2663"/>
                <a:gd name="T68" fmla="*/ 0 w 4665"/>
                <a:gd name="T69" fmla="*/ 208 h 2663"/>
                <a:gd name="T70" fmla="*/ 3 w 4665"/>
                <a:gd name="T71" fmla="*/ 171 h 2663"/>
                <a:gd name="T72" fmla="*/ 13 w 4665"/>
                <a:gd name="T73" fmla="*/ 135 h 2663"/>
                <a:gd name="T74" fmla="*/ 29 w 4665"/>
                <a:gd name="T75" fmla="*/ 102 h 2663"/>
                <a:gd name="T76" fmla="*/ 49 w 4665"/>
                <a:gd name="T77" fmla="*/ 73 h 2663"/>
                <a:gd name="T78" fmla="*/ 74 w 4665"/>
                <a:gd name="T79" fmla="*/ 48 h 2663"/>
                <a:gd name="T80" fmla="*/ 104 w 4665"/>
                <a:gd name="T81" fmla="*/ 28 h 2663"/>
                <a:gd name="T82" fmla="*/ 137 w 4665"/>
                <a:gd name="T83" fmla="*/ 13 h 2663"/>
                <a:gd name="T84" fmla="*/ 174 w 4665"/>
                <a:gd name="T85" fmla="*/ 3 h 2663"/>
                <a:gd name="T86" fmla="*/ 214 w 4665"/>
                <a:gd name="T87" fmla="*/ 0 h 2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65" h="2663">
                  <a:moveTo>
                    <a:pt x="214" y="0"/>
                  </a:moveTo>
                  <a:lnTo>
                    <a:pt x="4021" y="0"/>
                  </a:lnTo>
                  <a:lnTo>
                    <a:pt x="4067" y="3"/>
                  </a:lnTo>
                  <a:lnTo>
                    <a:pt x="4111" y="16"/>
                  </a:lnTo>
                  <a:lnTo>
                    <a:pt x="4154" y="33"/>
                  </a:lnTo>
                  <a:lnTo>
                    <a:pt x="4193" y="59"/>
                  </a:lnTo>
                  <a:lnTo>
                    <a:pt x="4229" y="89"/>
                  </a:lnTo>
                  <a:lnTo>
                    <a:pt x="4259" y="124"/>
                  </a:lnTo>
                  <a:lnTo>
                    <a:pt x="4284" y="162"/>
                  </a:lnTo>
                  <a:lnTo>
                    <a:pt x="4303" y="204"/>
                  </a:lnTo>
                  <a:lnTo>
                    <a:pt x="4313" y="248"/>
                  </a:lnTo>
                  <a:lnTo>
                    <a:pt x="4662" y="2414"/>
                  </a:lnTo>
                  <a:lnTo>
                    <a:pt x="4665" y="2456"/>
                  </a:lnTo>
                  <a:lnTo>
                    <a:pt x="4662" y="2493"/>
                  </a:lnTo>
                  <a:lnTo>
                    <a:pt x="4652" y="2529"/>
                  </a:lnTo>
                  <a:lnTo>
                    <a:pt x="4636" y="2562"/>
                  </a:lnTo>
                  <a:lnTo>
                    <a:pt x="4616" y="2590"/>
                  </a:lnTo>
                  <a:lnTo>
                    <a:pt x="4590" y="2616"/>
                  </a:lnTo>
                  <a:lnTo>
                    <a:pt x="4560" y="2636"/>
                  </a:lnTo>
                  <a:lnTo>
                    <a:pt x="4527" y="2650"/>
                  </a:lnTo>
                  <a:lnTo>
                    <a:pt x="4490" y="2660"/>
                  </a:lnTo>
                  <a:lnTo>
                    <a:pt x="4450" y="2663"/>
                  </a:lnTo>
                  <a:lnTo>
                    <a:pt x="643" y="2663"/>
                  </a:lnTo>
                  <a:lnTo>
                    <a:pt x="597" y="2659"/>
                  </a:lnTo>
                  <a:lnTo>
                    <a:pt x="553" y="2648"/>
                  </a:lnTo>
                  <a:lnTo>
                    <a:pt x="510" y="2629"/>
                  </a:lnTo>
                  <a:lnTo>
                    <a:pt x="472" y="2605"/>
                  </a:lnTo>
                  <a:lnTo>
                    <a:pt x="436" y="2575"/>
                  </a:lnTo>
                  <a:lnTo>
                    <a:pt x="406" y="2540"/>
                  </a:lnTo>
                  <a:lnTo>
                    <a:pt x="380" y="2502"/>
                  </a:lnTo>
                  <a:lnTo>
                    <a:pt x="362" y="2460"/>
                  </a:lnTo>
                  <a:lnTo>
                    <a:pt x="352" y="2414"/>
                  </a:lnTo>
                  <a:lnTo>
                    <a:pt x="3" y="248"/>
                  </a:lnTo>
                  <a:lnTo>
                    <a:pt x="0" y="209"/>
                  </a:lnTo>
                  <a:lnTo>
                    <a:pt x="0" y="208"/>
                  </a:lnTo>
                  <a:lnTo>
                    <a:pt x="3" y="171"/>
                  </a:lnTo>
                  <a:lnTo>
                    <a:pt x="13" y="135"/>
                  </a:lnTo>
                  <a:lnTo>
                    <a:pt x="29" y="102"/>
                  </a:lnTo>
                  <a:lnTo>
                    <a:pt x="49" y="73"/>
                  </a:lnTo>
                  <a:lnTo>
                    <a:pt x="74" y="48"/>
                  </a:lnTo>
                  <a:lnTo>
                    <a:pt x="104" y="28"/>
                  </a:lnTo>
                  <a:lnTo>
                    <a:pt x="137" y="13"/>
                  </a:lnTo>
                  <a:lnTo>
                    <a:pt x="174" y="3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6C65B"/>
            </a:solidFill>
            <a:ln w="0">
              <a:solidFill>
                <a:srgbClr val="F6C65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0" y="857251"/>
            <a:ext cx="9144000" cy="728186"/>
            <a:chOff x="0" y="857251"/>
            <a:chExt cx="9144000" cy="728186"/>
          </a:xfrm>
        </p:grpSpPr>
        <p:sp>
          <p:nvSpPr>
            <p:cNvPr id="39" name="TextBox 38"/>
            <p:cNvSpPr txBox="1"/>
            <p:nvPr/>
          </p:nvSpPr>
          <p:spPr>
            <a:xfrm>
              <a:off x="1030914" y="1052067"/>
              <a:ext cx="1516762" cy="338554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sz="16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SW </a:t>
              </a:r>
              <a:r>
                <a:rPr lang="ko-KR" altLang="en-US" sz="16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사용자와 특성</a:t>
              </a: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0" y="857251"/>
              <a:ext cx="9144000" cy="728186"/>
            </a:xfrm>
            <a:prstGeom prst="rect">
              <a:avLst/>
            </a:prstGeom>
            <a:noFill/>
            <a:ln w="57150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184389" y="1037964"/>
              <a:ext cx="371138" cy="366760"/>
              <a:chOff x="9291096" y="163448"/>
              <a:chExt cx="635934" cy="628431"/>
            </a:xfrm>
          </p:grpSpPr>
          <p:sp>
            <p:nvSpPr>
              <p:cNvPr id="47" name="타원 46"/>
              <p:cNvSpPr/>
              <p:nvPr/>
            </p:nvSpPr>
            <p:spPr>
              <a:xfrm>
                <a:off x="9291096" y="163448"/>
                <a:ext cx="547676" cy="547676"/>
              </a:xfrm>
              <a:prstGeom prst="ellips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직선 연결선 47"/>
              <p:cNvCxnSpPr>
                <a:stCxn id="47" idx="5"/>
              </p:cNvCxnSpPr>
              <p:nvPr/>
            </p:nvCxnSpPr>
            <p:spPr>
              <a:xfrm>
                <a:off x="9758567" y="630919"/>
                <a:ext cx="168463" cy="160960"/>
              </a:xfrm>
              <a:prstGeom prst="lin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46" name="직선 연결선 45"/>
            <p:cNvCxnSpPr/>
            <p:nvPr/>
          </p:nvCxnSpPr>
          <p:spPr>
            <a:xfrm>
              <a:off x="857556" y="993302"/>
              <a:ext cx="0" cy="456085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6F3E08F-2BA4-4413-8D85-D46DD6C7B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89" y="2874620"/>
            <a:ext cx="2316515" cy="23165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5CFFBE-EB39-4C3D-88A7-B21E1CC3AB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683" y="2874619"/>
            <a:ext cx="2316515" cy="23165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B015822-FEFF-4C55-80D7-7CCD723728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610" y="3238901"/>
            <a:ext cx="1587953" cy="1587953"/>
          </a:xfrm>
          <a:prstGeom prst="rect">
            <a:avLst/>
          </a:prstGeom>
        </p:spPr>
      </p:pic>
      <p:pic>
        <p:nvPicPr>
          <p:cNvPr id="11" name="그림 10" descr="iPod이(가) 표시된 사진&#10;&#10;자동 생성된 설명">
            <a:extLst>
              <a:ext uri="{FF2B5EF4-FFF2-40B4-BE49-F238E27FC236}">
                <a16:creationId xmlns:a16="http://schemas.microsoft.com/office/drawing/2014/main" id="{A3788714-7132-4179-A167-973966A541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280" y="2874618"/>
            <a:ext cx="2316515" cy="23165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A33F6D-EDC5-4070-8CA1-F7C9F373D94A}"/>
              </a:ext>
            </a:extLst>
          </p:cNvPr>
          <p:cNvSpPr txBox="1"/>
          <p:nvPr/>
        </p:nvSpPr>
        <p:spPr>
          <a:xfrm>
            <a:off x="734981" y="5350243"/>
            <a:ext cx="1215329" cy="461665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관심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76FE9E-0035-4F88-A47B-F879912DB15D}"/>
              </a:ext>
            </a:extLst>
          </p:cNvPr>
          <p:cNvSpPr txBox="1"/>
          <p:nvPr/>
        </p:nvSpPr>
        <p:spPr>
          <a:xfrm>
            <a:off x="3724279" y="5350242"/>
            <a:ext cx="2097571" cy="461665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초보 혹은 복습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952FE-7F14-48E0-B15A-D34DDDAAE80B}"/>
              </a:ext>
            </a:extLst>
          </p:cNvPr>
          <p:cNvSpPr txBox="1"/>
          <p:nvPr/>
        </p:nvSpPr>
        <p:spPr>
          <a:xfrm>
            <a:off x="7043872" y="5350242"/>
            <a:ext cx="1215329" cy="461665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느림</a:t>
            </a:r>
          </a:p>
        </p:txBody>
      </p:sp>
    </p:spTree>
    <p:extLst>
      <p:ext uri="{BB962C8B-B14F-4D97-AF65-F5344CB8AC3E}">
        <p14:creationId xmlns:p14="http://schemas.microsoft.com/office/powerpoint/2010/main" val="290318506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8572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215645" y="100067"/>
            <a:ext cx="6261651" cy="584775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Chapter.2 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기존 소프트웨어와의 차이점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7869646" y="85725"/>
            <a:ext cx="1185863" cy="342900"/>
            <a:chOff x="7958137" y="0"/>
            <a:chExt cx="1185863" cy="342900"/>
          </a:xfrm>
        </p:grpSpPr>
        <p:sp>
          <p:nvSpPr>
            <p:cNvPr id="17" name="직사각형 16"/>
            <p:cNvSpPr/>
            <p:nvPr/>
          </p:nvSpPr>
          <p:spPr>
            <a:xfrm>
              <a:off x="8782050" y="0"/>
              <a:ext cx="361950" cy="342900"/>
            </a:xfrm>
            <a:prstGeom prst="rect">
              <a:avLst/>
            </a:prstGeom>
            <a:solidFill>
              <a:srgbClr val="C84F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X</a:t>
              </a:r>
              <a:endPara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7958137" y="238125"/>
              <a:ext cx="276225" cy="0"/>
            </a:xfrm>
            <a:prstGeom prst="lin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9" name="그룹 18"/>
            <p:cNvGrpSpPr/>
            <p:nvPr/>
          </p:nvGrpSpPr>
          <p:grpSpPr>
            <a:xfrm>
              <a:off x="8403432" y="54767"/>
              <a:ext cx="276770" cy="224631"/>
              <a:chOff x="8379619" y="12700"/>
              <a:chExt cx="318823" cy="258762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8486775" y="12700"/>
                <a:ext cx="211667" cy="158750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8379619" y="71437"/>
                <a:ext cx="266700" cy="200025"/>
              </a:xfrm>
              <a:prstGeom prst="rect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" name="직사각형 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762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207757" y="123672"/>
            <a:ext cx="655093" cy="499052"/>
            <a:chOff x="2700338" y="2001838"/>
            <a:chExt cx="3732213" cy="2843213"/>
          </a:xfrm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3011488" y="2001838"/>
              <a:ext cx="3421063" cy="2843213"/>
            </a:xfrm>
            <a:custGeom>
              <a:avLst/>
              <a:gdLst>
                <a:gd name="T0" fmla="*/ 631 w 4310"/>
                <a:gd name="T1" fmla="*/ 0 h 3583"/>
                <a:gd name="T2" fmla="*/ 1643 w 4310"/>
                <a:gd name="T3" fmla="*/ 0 h 3583"/>
                <a:gd name="T4" fmla="*/ 1689 w 4310"/>
                <a:gd name="T5" fmla="*/ 5 h 3583"/>
                <a:gd name="T6" fmla="*/ 1733 w 4310"/>
                <a:gd name="T7" fmla="*/ 16 h 3583"/>
                <a:gd name="T8" fmla="*/ 1776 w 4310"/>
                <a:gd name="T9" fmla="*/ 35 h 3583"/>
                <a:gd name="T10" fmla="*/ 1815 w 4310"/>
                <a:gd name="T11" fmla="*/ 59 h 3583"/>
                <a:gd name="T12" fmla="*/ 1850 w 4310"/>
                <a:gd name="T13" fmla="*/ 89 h 3583"/>
                <a:gd name="T14" fmla="*/ 1880 w 4310"/>
                <a:gd name="T15" fmla="*/ 123 h 3583"/>
                <a:gd name="T16" fmla="*/ 1905 w 4310"/>
                <a:gd name="T17" fmla="*/ 164 h 3583"/>
                <a:gd name="T18" fmla="*/ 1923 w 4310"/>
                <a:gd name="T19" fmla="*/ 205 h 3583"/>
                <a:gd name="T20" fmla="*/ 1933 w 4310"/>
                <a:gd name="T21" fmla="*/ 249 h 3583"/>
                <a:gd name="T22" fmla="*/ 1953 w 4310"/>
                <a:gd name="T23" fmla="*/ 372 h 3583"/>
                <a:gd name="T24" fmla="*/ 4058 w 4310"/>
                <a:gd name="T25" fmla="*/ 372 h 3583"/>
                <a:gd name="T26" fmla="*/ 4102 w 4310"/>
                <a:gd name="T27" fmla="*/ 377 h 3583"/>
                <a:gd name="T28" fmla="*/ 4145 w 4310"/>
                <a:gd name="T29" fmla="*/ 388 h 3583"/>
                <a:gd name="T30" fmla="*/ 4184 w 4310"/>
                <a:gd name="T31" fmla="*/ 407 h 3583"/>
                <a:gd name="T32" fmla="*/ 4220 w 4310"/>
                <a:gd name="T33" fmla="*/ 431 h 3583"/>
                <a:gd name="T34" fmla="*/ 4250 w 4310"/>
                <a:gd name="T35" fmla="*/ 463 h 3583"/>
                <a:gd name="T36" fmla="*/ 4275 w 4310"/>
                <a:gd name="T37" fmla="*/ 497 h 3583"/>
                <a:gd name="T38" fmla="*/ 4294 w 4310"/>
                <a:gd name="T39" fmla="*/ 537 h 3583"/>
                <a:gd name="T40" fmla="*/ 4305 w 4310"/>
                <a:gd name="T41" fmla="*/ 578 h 3583"/>
                <a:gd name="T42" fmla="*/ 4310 w 4310"/>
                <a:gd name="T43" fmla="*/ 624 h 3583"/>
                <a:gd name="T44" fmla="*/ 4310 w 4310"/>
                <a:gd name="T45" fmla="*/ 3331 h 3583"/>
                <a:gd name="T46" fmla="*/ 4305 w 4310"/>
                <a:gd name="T47" fmla="*/ 3377 h 3583"/>
                <a:gd name="T48" fmla="*/ 4294 w 4310"/>
                <a:gd name="T49" fmla="*/ 3419 h 3583"/>
                <a:gd name="T50" fmla="*/ 4275 w 4310"/>
                <a:gd name="T51" fmla="*/ 3459 h 3583"/>
                <a:gd name="T52" fmla="*/ 4250 w 4310"/>
                <a:gd name="T53" fmla="*/ 3493 h 3583"/>
                <a:gd name="T54" fmla="*/ 4220 w 4310"/>
                <a:gd name="T55" fmla="*/ 3525 h 3583"/>
                <a:gd name="T56" fmla="*/ 4184 w 4310"/>
                <a:gd name="T57" fmla="*/ 3549 h 3583"/>
                <a:gd name="T58" fmla="*/ 4145 w 4310"/>
                <a:gd name="T59" fmla="*/ 3568 h 3583"/>
                <a:gd name="T60" fmla="*/ 4102 w 4310"/>
                <a:gd name="T61" fmla="*/ 3579 h 3583"/>
                <a:gd name="T62" fmla="*/ 4058 w 4310"/>
                <a:gd name="T63" fmla="*/ 3583 h 3583"/>
                <a:gd name="T64" fmla="*/ 251 w 4310"/>
                <a:gd name="T65" fmla="*/ 3583 h 3583"/>
                <a:gd name="T66" fmla="*/ 205 w 4310"/>
                <a:gd name="T67" fmla="*/ 3579 h 3583"/>
                <a:gd name="T68" fmla="*/ 162 w 4310"/>
                <a:gd name="T69" fmla="*/ 3568 h 3583"/>
                <a:gd name="T70" fmla="*/ 124 w 4310"/>
                <a:gd name="T71" fmla="*/ 3549 h 3583"/>
                <a:gd name="T72" fmla="*/ 88 w 4310"/>
                <a:gd name="T73" fmla="*/ 3525 h 3583"/>
                <a:gd name="T74" fmla="*/ 58 w 4310"/>
                <a:gd name="T75" fmla="*/ 3493 h 3583"/>
                <a:gd name="T76" fmla="*/ 34 w 4310"/>
                <a:gd name="T77" fmla="*/ 3459 h 3583"/>
                <a:gd name="T78" fmla="*/ 15 w 4310"/>
                <a:gd name="T79" fmla="*/ 3419 h 3583"/>
                <a:gd name="T80" fmla="*/ 2 w 4310"/>
                <a:gd name="T81" fmla="*/ 3377 h 3583"/>
                <a:gd name="T82" fmla="*/ 0 w 4310"/>
                <a:gd name="T83" fmla="*/ 3331 h 3583"/>
                <a:gd name="T84" fmla="*/ 0 w 4310"/>
                <a:gd name="T85" fmla="*/ 624 h 3583"/>
                <a:gd name="T86" fmla="*/ 2 w 4310"/>
                <a:gd name="T87" fmla="*/ 578 h 3583"/>
                <a:gd name="T88" fmla="*/ 15 w 4310"/>
                <a:gd name="T89" fmla="*/ 537 h 3583"/>
                <a:gd name="T90" fmla="*/ 34 w 4310"/>
                <a:gd name="T91" fmla="*/ 497 h 3583"/>
                <a:gd name="T92" fmla="*/ 58 w 4310"/>
                <a:gd name="T93" fmla="*/ 463 h 3583"/>
                <a:gd name="T94" fmla="*/ 88 w 4310"/>
                <a:gd name="T95" fmla="*/ 431 h 3583"/>
                <a:gd name="T96" fmla="*/ 124 w 4310"/>
                <a:gd name="T97" fmla="*/ 407 h 3583"/>
                <a:gd name="T98" fmla="*/ 162 w 4310"/>
                <a:gd name="T99" fmla="*/ 388 h 3583"/>
                <a:gd name="T100" fmla="*/ 205 w 4310"/>
                <a:gd name="T101" fmla="*/ 377 h 3583"/>
                <a:gd name="T102" fmla="*/ 251 w 4310"/>
                <a:gd name="T103" fmla="*/ 372 h 3583"/>
                <a:gd name="T104" fmla="*/ 323 w 4310"/>
                <a:gd name="T105" fmla="*/ 372 h 3583"/>
                <a:gd name="T106" fmla="*/ 341 w 4310"/>
                <a:gd name="T107" fmla="*/ 249 h 3583"/>
                <a:gd name="T108" fmla="*/ 353 w 4310"/>
                <a:gd name="T109" fmla="*/ 205 h 3583"/>
                <a:gd name="T110" fmla="*/ 370 w 4310"/>
                <a:gd name="T111" fmla="*/ 164 h 3583"/>
                <a:gd name="T112" fmla="*/ 395 w 4310"/>
                <a:gd name="T113" fmla="*/ 123 h 3583"/>
                <a:gd name="T114" fmla="*/ 425 w 4310"/>
                <a:gd name="T115" fmla="*/ 89 h 3583"/>
                <a:gd name="T116" fmla="*/ 460 w 4310"/>
                <a:gd name="T117" fmla="*/ 59 h 3583"/>
                <a:gd name="T118" fmla="*/ 500 w 4310"/>
                <a:gd name="T119" fmla="*/ 35 h 3583"/>
                <a:gd name="T120" fmla="*/ 541 w 4310"/>
                <a:gd name="T121" fmla="*/ 16 h 3583"/>
                <a:gd name="T122" fmla="*/ 585 w 4310"/>
                <a:gd name="T123" fmla="*/ 5 h 3583"/>
                <a:gd name="T124" fmla="*/ 631 w 4310"/>
                <a:gd name="T125" fmla="*/ 0 h 3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10" h="3583">
                  <a:moveTo>
                    <a:pt x="631" y="0"/>
                  </a:moveTo>
                  <a:lnTo>
                    <a:pt x="1643" y="0"/>
                  </a:lnTo>
                  <a:lnTo>
                    <a:pt x="1689" y="5"/>
                  </a:lnTo>
                  <a:lnTo>
                    <a:pt x="1733" y="16"/>
                  </a:lnTo>
                  <a:lnTo>
                    <a:pt x="1776" y="35"/>
                  </a:lnTo>
                  <a:lnTo>
                    <a:pt x="1815" y="59"/>
                  </a:lnTo>
                  <a:lnTo>
                    <a:pt x="1850" y="89"/>
                  </a:lnTo>
                  <a:lnTo>
                    <a:pt x="1880" y="123"/>
                  </a:lnTo>
                  <a:lnTo>
                    <a:pt x="1905" y="164"/>
                  </a:lnTo>
                  <a:lnTo>
                    <a:pt x="1923" y="205"/>
                  </a:lnTo>
                  <a:lnTo>
                    <a:pt x="1933" y="249"/>
                  </a:lnTo>
                  <a:lnTo>
                    <a:pt x="1953" y="372"/>
                  </a:lnTo>
                  <a:lnTo>
                    <a:pt x="4058" y="372"/>
                  </a:lnTo>
                  <a:lnTo>
                    <a:pt x="4102" y="377"/>
                  </a:lnTo>
                  <a:lnTo>
                    <a:pt x="4145" y="388"/>
                  </a:lnTo>
                  <a:lnTo>
                    <a:pt x="4184" y="407"/>
                  </a:lnTo>
                  <a:lnTo>
                    <a:pt x="4220" y="431"/>
                  </a:lnTo>
                  <a:lnTo>
                    <a:pt x="4250" y="463"/>
                  </a:lnTo>
                  <a:lnTo>
                    <a:pt x="4275" y="497"/>
                  </a:lnTo>
                  <a:lnTo>
                    <a:pt x="4294" y="537"/>
                  </a:lnTo>
                  <a:lnTo>
                    <a:pt x="4305" y="578"/>
                  </a:lnTo>
                  <a:lnTo>
                    <a:pt x="4310" y="624"/>
                  </a:lnTo>
                  <a:lnTo>
                    <a:pt x="4310" y="3331"/>
                  </a:lnTo>
                  <a:lnTo>
                    <a:pt x="4305" y="3377"/>
                  </a:lnTo>
                  <a:lnTo>
                    <a:pt x="4294" y="3419"/>
                  </a:lnTo>
                  <a:lnTo>
                    <a:pt x="4275" y="3459"/>
                  </a:lnTo>
                  <a:lnTo>
                    <a:pt x="4250" y="3493"/>
                  </a:lnTo>
                  <a:lnTo>
                    <a:pt x="4220" y="3525"/>
                  </a:lnTo>
                  <a:lnTo>
                    <a:pt x="4184" y="3549"/>
                  </a:lnTo>
                  <a:lnTo>
                    <a:pt x="4145" y="3568"/>
                  </a:lnTo>
                  <a:lnTo>
                    <a:pt x="4102" y="3579"/>
                  </a:lnTo>
                  <a:lnTo>
                    <a:pt x="4058" y="3583"/>
                  </a:lnTo>
                  <a:lnTo>
                    <a:pt x="251" y="3583"/>
                  </a:lnTo>
                  <a:lnTo>
                    <a:pt x="205" y="3579"/>
                  </a:lnTo>
                  <a:lnTo>
                    <a:pt x="162" y="3568"/>
                  </a:lnTo>
                  <a:lnTo>
                    <a:pt x="124" y="3549"/>
                  </a:lnTo>
                  <a:lnTo>
                    <a:pt x="88" y="3525"/>
                  </a:lnTo>
                  <a:lnTo>
                    <a:pt x="58" y="3493"/>
                  </a:lnTo>
                  <a:lnTo>
                    <a:pt x="34" y="3459"/>
                  </a:lnTo>
                  <a:lnTo>
                    <a:pt x="15" y="3419"/>
                  </a:lnTo>
                  <a:lnTo>
                    <a:pt x="2" y="3377"/>
                  </a:lnTo>
                  <a:lnTo>
                    <a:pt x="0" y="3331"/>
                  </a:lnTo>
                  <a:lnTo>
                    <a:pt x="0" y="624"/>
                  </a:lnTo>
                  <a:lnTo>
                    <a:pt x="2" y="578"/>
                  </a:lnTo>
                  <a:lnTo>
                    <a:pt x="15" y="537"/>
                  </a:lnTo>
                  <a:lnTo>
                    <a:pt x="34" y="497"/>
                  </a:lnTo>
                  <a:lnTo>
                    <a:pt x="58" y="463"/>
                  </a:lnTo>
                  <a:lnTo>
                    <a:pt x="88" y="431"/>
                  </a:lnTo>
                  <a:lnTo>
                    <a:pt x="124" y="407"/>
                  </a:lnTo>
                  <a:lnTo>
                    <a:pt x="162" y="388"/>
                  </a:lnTo>
                  <a:lnTo>
                    <a:pt x="205" y="377"/>
                  </a:lnTo>
                  <a:lnTo>
                    <a:pt x="251" y="372"/>
                  </a:lnTo>
                  <a:lnTo>
                    <a:pt x="323" y="372"/>
                  </a:lnTo>
                  <a:lnTo>
                    <a:pt x="341" y="249"/>
                  </a:lnTo>
                  <a:lnTo>
                    <a:pt x="353" y="205"/>
                  </a:lnTo>
                  <a:lnTo>
                    <a:pt x="370" y="164"/>
                  </a:lnTo>
                  <a:lnTo>
                    <a:pt x="395" y="123"/>
                  </a:lnTo>
                  <a:lnTo>
                    <a:pt x="425" y="89"/>
                  </a:lnTo>
                  <a:lnTo>
                    <a:pt x="460" y="59"/>
                  </a:lnTo>
                  <a:lnTo>
                    <a:pt x="500" y="35"/>
                  </a:lnTo>
                  <a:lnTo>
                    <a:pt x="541" y="16"/>
                  </a:lnTo>
                  <a:lnTo>
                    <a:pt x="585" y="5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FFA400"/>
            </a:solidFill>
            <a:ln w="0">
              <a:solidFill>
                <a:srgbClr val="FFA4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3195638" y="2513013"/>
              <a:ext cx="2995613" cy="20320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2700338" y="2732088"/>
              <a:ext cx="3702050" cy="2112963"/>
            </a:xfrm>
            <a:custGeom>
              <a:avLst/>
              <a:gdLst>
                <a:gd name="T0" fmla="*/ 214 w 4665"/>
                <a:gd name="T1" fmla="*/ 0 h 2663"/>
                <a:gd name="T2" fmla="*/ 4021 w 4665"/>
                <a:gd name="T3" fmla="*/ 0 h 2663"/>
                <a:gd name="T4" fmla="*/ 4067 w 4665"/>
                <a:gd name="T5" fmla="*/ 3 h 2663"/>
                <a:gd name="T6" fmla="*/ 4111 w 4665"/>
                <a:gd name="T7" fmla="*/ 16 h 2663"/>
                <a:gd name="T8" fmla="*/ 4154 w 4665"/>
                <a:gd name="T9" fmla="*/ 33 h 2663"/>
                <a:gd name="T10" fmla="*/ 4193 w 4665"/>
                <a:gd name="T11" fmla="*/ 59 h 2663"/>
                <a:gd name="T12" fmla="*/ 4229 w 4665"/>
                <a:gd name="T13" fmla="*/ 89 h 2663"/>
                <a:gd name="T14" fmla="*/ 4259 w 4665"/>
                <a:gd name="T15" fmla="*/ 124 h 2663"/>
                <a:gd name="T16" fmla="*/ 4284 w 4665"/>
                <a:gd name="T17" fmla="*/ 162 h 2663"/>
                <a:gd name="T18" fmla="*/ 4303 w 4665"/>
                <a:gd name="T19" fmla="*/ 204 h 2663"/>
                <a:gd name="T20" fmla="*/ 4313 w 4665"/>
                <a:gd name="T21" fmla="*/ 248 h 2663"/>
                <a:gd name="T22" fmla="*/ 4662 w 4665"/>
                <a:gd name="T23" fmla="*/ 2414 h 2663"/>
                <a:gd name="T24" fmla="*/ 4665 w 4665"/>
                <a:gd name="T25" fmla="*/ 2456 h 2663"/>
                <a:gd name="T26" fmla="*/ 4662 w 4665"/>
                <a:gd name="T27" fmla="*/ 2493 h 2663"/>
                <a:gd name="T28" fmla="*/ 4652 w 4665"/>
                <a:gd name="T29" fmla="*/ 2529 h 2663"/>
                <a:gd name="T30" fmla="*/ 4636 w 4665"/>
                <a:gd name="T31" fmla="*/ 2562 h 2663"/>
                <a:gd name="T32" fmla="*/ 4616 w 4665"/>
                <a:gd name="T33" fmla="*/ 2590 h 2663"/>
                <a:gd name="T34" fmla="*/ 4590 w 4665"/>
                <a:gd name="T35" fmla="*/ 2616 h 2663"/>
                <a:gd name="T36" fmla="*/ 4560 w 4665"/>
                <a:gd name="T37" fmla="*/ 2636 h 2663"/>
                <a:gd name="T38" fmla="*/ 4527 w 4665"/>
                <a:gd name="T39" fmla="*/ 2650 h 2663"/>
                <a:gd name="T40" fmla="*/ 4490 w 4665"/>
                <a:gd name="T41" fmla="*/ 2660 h 2663"/>
                <a:gd name="T42" fmla="*/ 4450 w 4665"/>
                <a:gd name="T43" fmla="*/ 2663 h 2663"/>
                <a:gd name="T44" fmla="*/ 643 w 4665"/>
                <a:gd name="T45" fmla="*/ 2663 h 2663"/>
                <a:gd name="T46" fmla="*/ 597 w 4665"/>
                <a:gd name="T47" fmla="*/ 2659 h 2663"/>
                <a:gd name="T48" fmla="*/ 553 w 4665"/>
                <a:gd name="T49" fmla="*/ 2648 h 2663"/>
                <a:gd name="T50" fmla="*/ 510 w 4665"/>
                <a:gd name="T51" fmla="*/ 2629 h 2663"/>
                <a:gd name="T52" fmla="*/ 472 w 4665"/>
                <a:gd name="T53" fmla="*/ 2605 h 2663"/>
                <a:gd name="T54" fmla="*/ 436 w 4665"/>
                <a:gd name="T55" fmla="*/ 2575 h 2663"/>
                <a:gd name="T56" fmla="*/ 406 w 4665"/>
                <a:gd name="T57" fmla="*/ 2540 h 2663"/>
                <a:gd name="T58" fmla="*/ 380 w 4665"/>
                <a:gd name="T59" fmla="*/ 2502 h 2663"/>
                <a:gd name="T60" fmla="*/ 362 w 4665"/>
                <a:gd name="T61" fmla="*/ 2460 h 2663"/>
                <a:gd name="T62" fmla="*/ 352 w 4665"/>
                <a:gd name="T63" fmla="*/ 2414 h 2663"/>
                <a:gd name="T64" fmla="*/ 3 w 4665"/>
                <a:gd name="T65" fmla="*/ 248 h 2663"/>
                <a:gd name="T66" fmla="*/ 0 w 4665"/>
                <a:gd name="T67" fmla="*/ 209 h 2663"/>
                <a:gd name="T68" fmla="*/ 0 w 4665"/>
                <a:gd name="T69" fmla="*/ 208 h 2663"/>
                <a:gd name="T70" fmla="*/ 3 w 4665"/>
                <a:gd name="T71" fmla="*/ 171 h 2663"/>
                <a:gd name="T72" fmla="*/ 13 w 4665"/>
                <a:gd name="T73" fmla="*/ 135 h 2663"/>
                <a:gd name="T74" fmla="*/ 29 w 4665"/>
                <a:gd name="T75" fmla="*/ 102 h 2663"/>
                <a:gd name="T76" fmla="*/ 49 w 4665"/>
                <a:gd name="T77" fmla="*/ 73 h 2663"/>
                <a:gd name="T78" fmla="*/ 74 w 4665"/>
                <a:gd name="T79" fmla="*/ 48 h 2663"/>
                <a:gd name="T80" fmla="*/ 104 w 4665"/>
                <a:gd name="T81" fmla="*/ 28 h 2663"/>
                <a:gd name="T82" fmla="*/ 137 w 4665"/>
                <a:gd name="T83" fmla="*/ 13 h 2663"/>
                <a:gd name="T84" fmla="*/ 174 w 4665"/>
                <a:gd name="T85" fmla="*/ 3 h 2663"/>
                <a:gd name="T86" fmla="*/ 214 w 4665"/>
                <a:gd name="T87" fmla="*/ 0 h 2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65" h="2663">
                  <a:moveTo>
                    <a:pt x="214" y="0"/>
                  </a:moveTo>
                  <a:lnTo>
                    <a:pt x="4021" y="0"/>
                  </a:lnTo>
                  <a:lnTo>
                    <a:pt x="4067" y="3"/>
                  </a:lnTo>
                  <a:lnTo>
                    <a:pt x="4111" y="16"/>
                  </a:lnTo>
                  <a:lnTo>
                    <a:pt x="4154" y="33"/>
                  </a:lnTo>
                  <a:lnTo>
                    <a:pt x="4193" y="59"/>
                  </a:lnTo>
                  <a:lnTo>
                    <a:pt x="4229" y="89"/>
                  </a:lnTo>
                  <a:lnTo>
                    <a:pt x="4259" y="124"/>
                  </a:lnTo>
                  <a:lnTo>
                    <a:pt x="4284" y="162"/>
                  </a:lnTo>
                  <a:lnTo>
                    <a:pt x="4303" y="204"/>
                  </a:lnTo>
                  <a:lnTo>
                    <a:pt x="4313" y="248"/>
                  </a:lnTo>
                  <a:lnTo>
                    <a:pt x="4662" y="2414"/>
                  </a:lnTo>
                  <a:lnTo>
                    <a:pt x="4665" y="2456"/>
                  </a:lnTo>
                  <a:lnTo>
                    <a:pt x="4662" y="2493"/>
                  </a:lnTo>
                  <a:lnTo>
                    <a:pt x="4652" y="2529"/>
                  </a:lnTo>
                  <a:lnTo>
                    <a:pt x="4636" y="2562"/>
                  </a:lnTo>
                  <a:lnTo>
                    <a:pt x="4616" y="2590"/>
                  </a:lnTo>
                  <a:lnTo>
                    <a:pt x="4590" y="2616"/>
                  </a:lnTo>
                  <a:lnTo>
                    <a:pt x="4560" y="2636"/>
                  </a:lnTo>
                  <a:lnTo>
                    <a:pt x="4527" y="2650"/>
                  </a:lnTo>
                  <a:lnTo>
                    <a:pt x="4490" y="2660"/>
                  </a:lnTo>
                  <a:lnTo>
                    <a:pt x="4450" y="2663"/>
                  </a:lnTo>
                  <a:lnTo>
                    <a:pt x="643" y="2663"/>
                  </a:lnTo>
                  <a:lnTo>
                    <a:pt x="597" y="2659"/>
                  </a:lnTo>
                  <a:lnTo>
                    <a:pt x="553" y="2648"/>
                  </a:lnTo>
                  <a:lnTo>
                    <a:pt x="510" y="2629"/>
                  </a:lnTo>
                  <a:lnTo>
                    <a:pt x="472" y="2605"/>
                  </a:lnTo>
                  <a:lnTo>
                    <a:pt x="436" y="2575"/>
                  </a:lnTo>
                  <a:lnTo>
                    <a:pt x="406" y="2540"/>
                  </a:lnTo>
                  <a:lnTo>
                    <a:pt x="380" y="2502"/>
                  </a:lnTo>
                  <a:lnTo>
                    <a:pt x="362" y="2460"/>
                  </a:lnTo>
                  <a:lnTo>
                    <a:pt x="352" y="2414"/>
                  </a:lnTo>
                  <a:lnTo>
                    <a:pt x="3" y="248"/>
                  </a:lnTo>
                  <a:lnTo>
                    <a:pt x="0" y="209"/>
                  </a:lnTo>
                  <a:lnTo>
                    <a:pt x="0" y="208"/>
                  </a:lnTo>
                  <a:lnTo>
                    <a:pt x="3" y="171"/>
                  </a:lnTo>
                  <a:lnTo>
                    <a:pt x="13" y="135"/>
                  </a:lnTo>
                  <a:lnTo>
                    <a:pt x="29" y="102"/>
                  </a:lnTo>
                  <a:lnTo>
                    <a:pt x="49" y="73"/>
                  </a:lnTo>
                  <a:lnTo>
                    <a:pt x="74" y="48"/>
                  </a:lnTo>
                  <a:lnTo>
                    <a:pt x="104" y="28"/>
                  </a:lnTo>
                  <a:lnTo>
                    <a:pt x="137" y="13"/>
                  </a:lnTo>
                  <a:lnTo>
                    <a:pt x="174" y="3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6C65B"/>
            </a:solidFill>
            <a:ln w="0">
              <a:solidFill>
                <a:srgbClr val="F6C65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0" y="857251"/>
            <a:ext cx="9144000" cy="728186"/>
            <a:chOff x="0" y="857251"/>
            <a:chExt cx="9144000" cy="728186"/>
          </a:xfrm>
        </p:grpSpPr>
        <p:sp>
          <p:nvSpPr>
            <p:cNvPr id="39" name="TextBox 38"/>
            <p:cNvSpPr txBox="1"/>
            <p:nvPr/>
          </p:nvSpPr>
          <p:spPr>
            <a:xfrm>
              <a:off x="1030914" y="1052067"/>
              <a:ext cx="184731" cy="338554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endPara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0" y="857251"/>
              <a:ext cx="9144000" cy="728186"/>
            </a:xfrm>
            <a:prstGeom prst="rect">
              <a:avLst/>
            </a:prstGeom>
            <a:noFill/>
            <a:ln w="57150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184389" y="1037964"/>
              <a:ext cx="371138" cy="366760"/>
              <a:chOff x="9291096" y="163448"/>
              <a:chExt cx="635934" cy="628431"/>
            </a:xfrm>
          </p:grpSpPr>
          <p:sp>
            <p:nvSpPr>
              <p:cNvPr id="47" name="타원 46"/>
              <p:cNvSpPr/>
              <p:nvPr/>
            </p:nvSpPr>
            <p:spPr>
              <a:xfrm>
                <a:off x="9291096" y="163448"/>
                <a:ext cx="547676" cy="547676"/>
              </a:xfrm>
              <a:prstGeom prst="ellips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직선 연결선 47"/>
              <p:cNvCxnSpPr>
                <a:stCxn id="47" idx="5"/>
              </p:cNvCxnSpPr>
              <p:nvPr/>
            </p:nvCxnSpPr>
            <p:spPr>
              <a:xfrm>
                <a:off x="9758567" y="630919"/>
                <a:ext cx="168463" cy="160960"/>
              </a:xfrm>
              <a:prstGeom prst="lin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46" name="직선 연결선 45"/>
            <p:cNvCxnSpPr/>
            <p:nvPr/>
          </p:nvCxnSpPr>
          <p:spPr>
            <a:xfrm>
              <a:off x="857556" y="993302"/>
              <a:ext cx="0" cy="456085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68BA233-2915-4B50-AE1E-C390EA2C2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22" y="2374156"/>
            <a:ext cx="2405260" cy="27059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852848-F0AD-4D82-B431-E092A8CB76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321" y="2499396"/>
            <a:ext cx="2705917" cy="2705917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0E40450A-6078-4D9F-B874-441D634D1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220" y="2490774"/>
            <a:ext cx="2704658" cy="270465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C64A812-35FF-4341-A6A6-27E382DBA15B}"/>
              </a:ext>
            </a:extLst>
          </p:cNvPr>
          <p:cNvSpPr txBox="1"/>
          <p:nvPr/>
        </p:nvSpPr>
        <p:spPr>
          <a:xfrm>
            <a:off x="1030914" y="1052067"/>
            <a:ext cx="3847528" cy="338554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한컴타자연습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VS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프로그래밍과 함께하는 타자연습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CDD003-A5D2-4FC8-9F57-96C8E1287CA9}"/>
              </a:ext>
            </a:extLst>
          </p:cNvPr>
          <p:cNvSpPr txBox="1"/>
          <p:nvPr/>
        </p:nvSpPr>
        <p:spPr>
          <a:xfrm>
            <a:off x="504019" y="5533608"/>
            <a:ext cx="1881372" cy="461665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C++</a:t>
            </a:r>
            <a:r>
              <a:rPr lang="ko-KR" altLang="en-US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로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7A6BC2-0053-432C-B8D2-803238C7CDB8}"/>
              </a:ext>
            </a:extLst>
          </p:cNvPr>
          <p:cNvSpPr txBox="1"/>
          <p:nvPr/>
        </p:nvSpPr>
        <p:spPr>
          <a:xfrm>
            <a:off x="6494774" y="5533608"/>
            <a:ext cx="2379760" cy="461665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프로그래밍 언어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000DE4-045A-4DFD-B3B6-21EB5FCB5D48}"/>
              </a:ext>
            </a:extLst>
          </p:cNvPr>
          <p:cNvSpPr txBox="1"/>
          <p:nvPr/>
        </p:nvSpPr>
        <p:spPr>
          <a:xfrm>
            <a:off x="3520713" y="5533608"/>
            <a:ext cx="1838739" cy="461665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정확도 상세</a:t>
            </a:r>
          </a:p>
        </p:txBody>
      </p:sp>
    </p:spTree>
    <p:extLst>
      <p:ext uri="{BB962C8B-B14F-4D97-AF65-F5344CB8AC3E}">
        <p14:creationId xmlns:p14="http://schemas.microsoft.com/office/powerpoint/2010/main" val="30710631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8572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032914" y="50032"/>
            <a:ext cx="2919389" cy="64633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Chapter.3 </a:t>
            </a:r>
            <a:r>
              <a:rPr lang="ko-KR" altLang="en-US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실행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7869646" y="85725"/>
            <a:ext cx="1185863" cy="342900"/>
            <a:chOff x="7958137" y="0"/>
            <a:chExt cx="1185863" cy="342900"/>
          </a:xfrm>
        </p:grpSpPr>
        <p:sp>
          <p:nvSpPr>
            <p:cNvPr id="17" name="직사각형 16"/>
            <p:cNvSpPr/>
            <p:nvPr/>
          </p:nvSpPr>
          <p:spPr>
            <a:xfrm>
              <a:off x="8782050" y="0"/>
              <a:ext cx="361950" cy="342900"/>
            </a:xfrm>
            <a:prstGeom prst="rect">
              <a:avLst/>
            </a:prstGeom>
            <a:solidFill>
              <a:srgbClr val="C84F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X</a:t>
              </a:r>
              <a:endPara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7958137" y="238125"/>
              <a:ext cx="276225" cy="0"/>
            </a:xfrm>
            <a:prstGeom prst="lin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9" name="그룹 18"/>
            <p:cNvGrpSpPr/>
            <p:nvPr/>
          </p:nvGrpSpPr>
          <p:grpSpPr>
            <a:xfrm>
              <a:off x="8403432" y="54767"/>
              <a:ext cx="276770" cy="224631"/>
              <a:chOff x="8379619" y="12700"/>
              <a:chExt cx="318823" cy="258762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8486775" y="12700"/>
                <a:ext cx="211667" cy="158750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8379619" y="71437"/>
                <a:ext cx="266700" cy="200025"/>
              </a:xfrm>
              <a:prstGeom prst="rect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" name="직사각형 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762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207757" y="123672"/>
            <a:ext cx="655093" cy="499052"/>
            <a:chOff x="2700338" y="2001838"/>
            <a:chExt cx="3732213" cy="2843213"/>
          </a:xfrm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3011488" y="2001838"/>
              <a:ext cx="3421063" cy="2843213"/>
            </a:xfrm>
            <a:custGeom>
              <a:avLst/>
              <a:gdLst>
                <a:gd name="T0" fmla="*/ 631 w 4310"/>
                <a:gd name="T1" fmla="*/ 0 h 3583"/>
                <a:gd name="T2" fmla="*/ 1643 w 4310"/>
                <a:gd name="T3" fmla="*/ 0 h 3583"/>
                <a:gd name="T4" fmla="*/ 1689 w 4310"/>
                <a:gd name="T5" fmla="*/ 5 h 3583"/>
                <a:gd name="T6" fmla="*/ 1733 w 4310"/>
                <a:gd name="T7" fmla="*/ 16 h 3583"/>
                <a:gd name="T8" fmla="*/ 1776 w 4310"/>
                <a:gd name="T9" fmla="*/ 35 h 3583"/>
                <a:gd name="T10" fmla="*/ 1815 w 4310"/>
                <a:gd name="T11" fmla="*/ 59 h 3583"/>
                <a:gd name="T12" fmla="*/ 1850 w 4310"/>
                <a:gd name="T13" fmla="*/ 89 h 3583"/>
                <a:gd name="T14" fmla="*/ 1880 w 4310"/>
                <a:gd name="T15" fmla="*/ 123 h 3583"/>
                <a:gd name="T16" fmla="*/ 1905 w 4310"/>
                <a:gd name="T17" fmla="*/ 164 h 3583"/>
                <a:gd name="T18" fmla="*/ 1923 w 4310"/>
                <a:gd name="T19" fmla="*/ 205 h 3583"/>
                <a:gd name="T20" fmla="*/ 1933 w 4310"/>
                <a:gd name="T21" fmla="*/ 249 h 3583"/>
                <a:gd name="T22" fmla="*/ 1953 w 4310"/>
                <a:gd name="T23" fmla="*/ 372 h 3583"/>
                <a:gd name="T24" fmla="*/ 4058 w 4310"/>
                <a:gd name="T25" fmla="*/ 372 h 3583"/>
                <a:gd name="T26" fmla="*/ 4102 w 4310"/>
                <a:gd name="T27" fmla="*/ 377 h 3583"/>
                <a:gd name="T28" fmla="*/ 4145 w 4310"/>
                <a:gd name="T29" fmla="*/ 388 h 3583"/>
                <a:gd name="T30" fmla="*/ 4184 w 4310"/>
                <a:gd name="T31" fmla="*/ 407 h 3583"/>
                <a:gd name="T32" fmla="*/ 4220 w 4310"/>
                <a:gd name="T33" fmla="*/ 431 h 3583"/>
                <a:gd name="T34" fmla="*/ 4250 w 4310"/>
                <a:gd name="T35" fmla="*/ 463 h 3583"/>
                <a:gd name="T36" fmla="*/ 4275 w 4310"/>
                <a:gd name="T37" fmla="*/ 497 h 3583"/>
                <a:gd name="T38" fmla="*/ 4294 w 4310"/>
                <a:gd name="T39" fmla="*/ 537 h 3583"/>
                <a:gd name="T40" fmla="*/ 4305 w 4310"/>
                <a:gd name="T41" fmla="*/ 578 h 3583"/>
                <a:gd name="T42" fmla="*/ 4310 w 4310"/>
                <a:gd name="T43" fmla="*/ 624 h 3583"/>
                <a:gd name="T44" fmla="*/ 4310 w 4310"/>
                <a:gd name="T45" fmla="*/ 3331 h 3583"/>
                <a:gd name="T46" fmla="*/ 4305 w 4310"/>
                <a:gd name="T47" fmla="*/ 3377 h 3583"/>
                <a:gd name="T48" fmla="*/ 4294 w 4310"/>
                <a:gd name="T49" fmla="*/ 3419 h 3583"/>
                <a:gd name="T50" fmla="*/ 4275 w 4310"/>
                <a:gd name="T51" fmla="*/ 3459 h 3583"/>
                <a:gd name="T52" fmla="*/ 4250 w 4310"/>
                <a:gd name="T53" fmla="*/ 3493 h 3583"/>
                <a:gd name="T54" fmla="*/ 4220 w 4310"/>
                <a:gd name="T55" fmla="*/ 3525 h 3583"/>
                <a:gd name="T56" fmla="*/ 4184 w 4310"/>
                <a:gd name="T57" fmla="*/ 3549 h 3583"/>
                <a:gd name="T58" fmla="*/ 4145 w 4310"/>
                <a:gd name="T59" fmla="*/ 3568 h 3583"/>
                <a:gd name="T60" fmla="*/ 4102 w 4310"/>
                <a:gd name="T61" fmla="*/ 3579 h 3583"/>
                <a:gd name="T62" fmla="*/ 4058 w 4310"/>
                <a:gd name="T63" fmla="*/ 3583 h 3583"/>
                <a:gd name="T64" fmla="*/ 251 w 4310"/>
                <a:gd name="T65" fmla="*/ 3583 h 3583"/>
                <a:gd name="T66" fmla="*/ 205 w 4310"/>
                <a:gd name="T67" fmla="*/ 3579 h 3583"/>
                <a:gd name="T68" fmla="*/ 162 w 4310"/>
                <a:gd name="T69" fmla="*/ 3568 h 3583"/>
                <a:gd name="T70" fmla="*/ 124 w 4310"/>
                <a:gd name="T71" fmla="*/ 3549 h 3583"/>
                <a:gd name="T72" fmla="*/ 88 w 4310"/>
                <a:gd name="T73" fmla="*/ 3525 h 3583"/>
                <a:gd name="T74" fmla="*/ 58 w 4310"/>
                <a:gd name="T75" fmla="*/ 3493 h 3583"/>
                <a:gd name="T76" fmla="*/ 34 w 4310"/>
                <a:gd name="T77" fmla="*/ 3459 h 3583"/>
                <a:gd name="T78" fmla="*/ 15 w 4310"/>
                <a:gd name="T79" fmla="*/ 3419 h 3583"/>
                <a:gd name="T80" fmla="*/ 2 w 4310"/>
                <a:gd name="T81" fmla="*/ 3377 h 3583"/>
                <a:gd name="T82" fmla="*/ 0 w 4310"/>
                <a:gd name="T83" fmla="*/ 3331 h 3583"/>
                <a:gd name="T84" fmla="*/ 0 w 4310"/>
                <a:gd name="T85" fmla="*/ 624 h 3583"/>
                <a:gd name="T86" fmla="*/ 2 w 4310"/>
                <a:gd name="T87" fmla="*/ 578 h 3583"/>
                <a:gd name="T88" fmla="*/ 15 w 4310"/>
                <a:gd name="T89" fmla="*/ 537 h 3583"/>
                <a:gd name="T90" fmla="*/ 34 w 4310"/>
                <a:gd name="T91" fmla="*/ 497 h 3583"/>
                <a:gd name="T92" fmla="*/ 58 w 4310"/>
                <a:gd name="T93" fmla="*/ 463 h 3583"/>
                <a:gd name="T94" fmla="*/ 88 w 4310"/>
                <a:gd name="T95" fmla="*/ 431 h 3583"/>
                <a:gd name="T96" fmla="*/ 124 w 4310"/>
                <a:gd name="T97" fmla="*/ 407 h 3583"/>
                <a:gd name="T98" fmla="*/ 162 w 4310"/>
                <a:gd name="T99" fmla="*/ 388 h 3583"/>
                <a:gd name="T100" fmla="*/ 205 w 4310"/>
                <a:gd name="T101" fmla="*/ 377 h 3583"/>
                <a:gd name="T102" fmla="*/ 251 w 4310"/>
                <a:gd name="T103" fmla="*/ 372 h 3583"/>
                <a:gd name="T104" fmla="*/ 323 w 4310"/>
                <a:gd name="T105" fmla="*/ 372 h 3583"/>
                <a:gd name="T106" fmla="*/ 341 w 4310"/>
                <a:gd name="T107" fmla="*/ 249 h 3583"/>
                <a:gd name="T108" fmla="*/ 353 w 4310"/>
                <a:gd name="T109" fmla="*/ 205 h 3583"/>
                <a:gd name="T110" fmla="*/ 370 w 4310"/>
                <a:gd name="T111" fmla="*/ 164 h 3583"/>
                <a:gd name="T112" fmla="*/ 395 w 4310"/>
                <a:gd name="T113" fmla="*/ 123 h 3583"/>
                <a:gd name="T114" fmla="*/ 425 w 4310"/>
                <a:gd name="T115" fmla="*/ 89 h 3583"/>
                <a:gd name="T116" fmla="*/ 460 w 4310"/>
                <a:gd name="T117" fmla="*/ 59 h 3583"/>
                <a:gd name="T118" fmla="*/ 500 w 4310"/>
                <a:gd name="T119" fmla="*/ 35 h 3583"/>
                <a:gd name="T120" fmla="*/ 541 w 4310"/>
                <a:gd name="T121" fmla="*/ 16 h 3583"/>
                <a:gd name="T122" fmla="*/ 585 w 4310"/>
                <a:gd name="T123" fmla="*/ 5 h 3583"/>
                <a:gd name="T124" fmla="*/ 631 w 4310"/>
                <a:gd name="T125" fmla="*/ 0 h 3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10" h="3583">
                  <a:moveTo>
                    <a:pt x="631" y="0"/>
                  </a:moveTo>
                  <a:lnTo>
                    <a:pt x="1643" y="0"/>
                  </a:lnTo>
                  <a:lnTo>
                    <a:pt x="1689" y="5"/>
                  </a:lnTo>
                  <a:lnTo>
                    <a:pt x="1733" y="16"/>
                  </a:lnTo>
                  <a:lnTo>
                    <a:pt x="1776" y="35"/>
                  </a:lnTo>
                  <a:lnTo>
                    <a:pt x="1815" y="59"/>
                  </a:lnTo>
                  <a:lnTo>
                    <a:pt x="1850" y="89"/>
                  </a:lnTo>
                  <a:lnTo>
                    <a:pt x="1880" y="123"/>
                  </a:lnTo>
                  <a:lnTo>
                    <a:pt x="1905" y="164"/>
                  </a:lnTo>
                  <a:lnTo>
                    <a:pt x="1923" y="205"/>
                  </a:lnTo>
                  <a:lnTo>
                    <a:pt x="1933" y="249"/>
                  </a:lnTo>
                  <a:lnTo>
                    <a:pt x="1953" y="372"/>
                  </a:lnTo>
                  <a:lnTo>
                    <a:pt x="4058" y="372"/>
                  </a:lnTo>
                  <a:lnTo>
                    <a:pt x="4102" y="377"/>
                  </a:lnTo>
                  <a:lnTo>
                    <a:pt x="4145" y="388"/>
                  </a:lnTo>
                  <a:lnTo>
                    <a:pt x="4184" y="407"/>
                  </a:lnTo>
                  <a:lnTo>
                    <a:pt x="4220" y="431"/>
                  </a:lnTo>
                  <a:lnTo>
                    <a:pt x="4250" y="463"/>
                  </a:lnTo>
                  <a:lnTo>
                    <a:pt x="4275" y="497"/>
                  </a:lnTo>
                  <a:lnTo>
                    <a:pt x="4294" y="537"/>
                  </a:lnTo>
                  <a:lnTo>
                    <a:pt x="4305" y="578"/>
                  </a:lnTo>
                  <a:lnTo>
                    <a:pt x="4310" y="624"/>
                  </a:lnTo>
                  <a:lnTo>
                    <a:pt x="4310" y="3331"/>
                  </a:lnTo>
                  <a:lnTo>
                    <a:pt x="4305" y="3377"/>
                  </a:lnTo>
                  <a:lnTo>
                    <a:pt x="4294" y="3419"/>
                  </a:lnTo>
                  <a:lnTo>
                    <a:pt x="4275" y="3459"/>
                  </a:lnTo>
                  <a:lnTo>
                    <a:pt x="4250" y="3493"/>
                  </a:lnTo>
                  <a:lnTo>
                    <a:pt x="4220" y="3525"/>
                  </a:lnTo>
                  <a:lnTo>
                    <a:pt x="4184" y="3549"/>
                  </a:lnTo>
                  <a:lnTo>
                    <a:pt x="4145" y="3568"/>
                  </a:lnTo>
                  <a:lnTo>
                    <a:pt x="4102" y="3579"/>
                  </a:lnTo>
                  <a:lnTo>
                    <a:pt x="4058" y="3583"/>
                  </a:lnTo>
                  <a:lnTo>
                    <a:pt x="251" y="3583"/>
                  </a:lnTo>
                  <a:lnTo>
                    <a:pt x="205" y="3579"/>
                  </a:lnTo>
                  <a:lnTo>
                    <a:pt x="162" y="3568"/>
                  </a:lnTo>
                  <a:lnTo>
                    <a:pt x="124" y="3549"/>
                  </a:lnTo>
                  <a:lnTo>
                    <a:pt x="88" y="3525"/>
                  </a:lnTo>
                  <a:lnTo>
                    <a:pt x="58" y="3493"/>
                  </a:lnTo>
                  <a:lnTo>
                    <a:pt x="34" y="3459"/>
                  </a:lnTo>
                  <a:lnTo>
                    <a:pt x="15" y="3419"/>
                  </a:lnTo>
                  <a:lnTo>
                    <a:pt x="2" y="3377"/>
                  </a:lnTo>
                  <a:lnTo>
                    <a:pt x="0" y="3331"/>
                  </a:lnTo>
                  <a:lnTo>
                    <a:pt x="0" y="624"/>
                  </a:lnTo>
                  <a:lnTo>
                    <a:pt x="2" y="578"/>
                  </a:lnTo>
                  <a:lnTo>
                    <a:pt x="15" y="537"/>
                  </a:lnTo>
                  <a:lnTo>
                    <a:pt x="34" y="497"/>
                  </a:lnTo>
                  <a:lnTo>
                    <a:pt x="58" y="463"/>
                  </a:lnTo>
                  <a:lnTo>
                    <a:pt x="88" y="431"/>
                  </a:lnTo>
                  <a:lnTo>
                    <a:pt x="124" y="407"/>
                  </a:lnTo>
                  <a:lnTo>
                    <a:pt x="162" y="388"/>
                  </a:lnTo>
                  <a:lnTo>
                    <a:pt x="205" y="377"/>
                  </a:lnTo>
                  <a:lnTo>
                    <a:pt x="251" y="372"/>
                  </a:lnTo>
                  <a:lnTo>
                    <a:pt x="323" y="372"/>
                  </a:lnTo>
                  <a:lnTo>
                    <a:pt x="341" y="249"/>
                  </a:lnTo>
                  <a:lnTo>
                    <a:pt x="353" y="205"/>
                  </a:lnTo>
                  <a:lnTo>
                    <a:pt x="370" y="164"/>
                  </a:lnTo>
                  <a:lnTo>
                    <a:pt x="395" y="123"/>
                  </a:lnTo>
                  <a:lnTo>
                    <a:pt x="425" y="89"/>
                  </a:lnTo>
                  <a:lnTo>
                    <a:pt x="460" y="59"/>
                  </a:lnTo>
                  <a:lnTo>
                    <a:pt x="500" y="35"/>
                  </a:lnTo>
                  <a:lnTo>
                    <a:pt x="541" y="16"/>
                  </a:lnTo>
                  <a:lnTo>
                    <a:pt x="585" y="5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FFA400"/>
            </a:solidFill>
            <a:ln w="0">
              <a:solidFill>
                <a:srgbClr val="FFA4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3195638" y="2513013"/>
              <a:ext cx="2995613" cy="20320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2700338" y="2732088"/>
              <a:ext cx="3702050" cy="2112963"/>
            </a:xfrm>
            <a:custGeom>
              <a:avLst/>
              <a:gdLst>
                <a:gd name="T0" fmla="*/ 214 w 4665"/>
                <a:gd name="T1" fmla="*/ 0 h 2663"/>
                <a:gd name="T2" fmla="*/ 4021 w 4665"/>
                <a:gd name="T3" fmla="*/ 0 h 2663"/>
                <a:gd name="T4" fmla="*/ 4067 w 4665"/>
                <a:gd name="T5" fmla="*/ 3 h 2663"/>
                <a:gd name="T6" fmla="*/ 4111 w 4665"/>
                <a:gd name="T7" fmla="*/ 16 h 2663"/>
                <a:gd name="T8" fmla="*/ 4154 w 4665"/>
                <a:gd name="T9" fmla="*/ 33 h 2663"/>
                <a:gd name="T10" fmla="*/ 4193 w 4665"/>
                <a:gd name="T11" fmla="*/ 59 h 2663"/>
                <a:gd name="T12" fmla="*/ 4229 w 4665"/>
                <a:gd name="T13" fmla="*/ 89 h 2663"/>
                <a:gd name="T14" fmla="*/ 4259 w 4665"/>
                <a:gd name="T15" fmla="*/ 124 h 2663"/>
                <a:gd name="T16" fmla="*/ 4284 w 4665"/>
                <a:gd name="T17" fmla="*/ 162 h 2663"/>
                <a:gd name="T18" fmla="*/ 4303 w 4665"/>
                <a:gd name="T19" fmla="*/ 204 h 2663"/>
                <a:gd name="T20" fmla="*/ 4313 w 4665"/>
                <a:gd name="T21" fmla="*/ 248 h 2663"/>
                <a:gd name="T22" fmla="*/ 4662 w 4665"/>
                <a:gd name="T23" fmla="*/ 2414 h 2663"/>
                <a:gd name="T24" fmla="*/ 4665 w 4665"/>
                <a:gd name="T25" fmla="*/ 2456 h 2663"/>
                <a:gd name="T26" fmla="*/ 4662 w 4665"/>
                <a:gd name="T27" fmla="*/ 2493 h 2663"/>
                <a:gd name="T28" fmla="*/ 4652 w 4665"/>
                <a:gd name="T29" fmla="*/ 2529 h 2663"/>
                <a:gd name="T30" fmla="*/ 4636 w 4665"/>
                <a:gd name="T31" fmla="*/ 2562 h 2663"/>
                <a:gd name="T32" fmla="*/ 4616 w 4665"/>
                <a:gd name="T33" fmla="*/ 2590 h 2663"/>
                <a:gd name="T34" fmla="*/ 4590 w 4665"/>
                <a:gd name="T35" fmla="*/ 2616 h 2663"/>
                <a:gd name="T36" fmla="*/ 4560 w 4665"/>
                <a:gd name="T37" fmla="*/ 2636 h 2663"/>
                <a:gd name="T38" fmla="*/ 4527 w 4665"/>
                <a:gd name="T39" fmla="*/ 2650 h 2663"/>
                <a:gd name="T40" fmla="*/ 4490 w 4665"/>
                <a:gd name="T41" fmla="*/ 2660 h 2663"/>
                <a:gd name="T42" fmla="*/ 4450 w 4665"/>
                <a:gd name="T43" fmla="*/ 2663 h 2663"/>
                <a:gd name="T44" fmla="*/ 643 w 4665"/>
                <a:gd name="T45" fmla="*/ 2663 h 2663"/>
                <a:gd name="T46" fmla="*/ 597 w 4665"/>
                <a:gd name="T47" fmla="*/ 2659 h 2663"/>
                <a:gd name="T48" fmla="*/ 553 w 4665"/>
                <a:gd name="T49" fmla="*/ 2648 h 2663"/>
                <a:gd name="T50" fmla="*/ 510 w 4665"/>
                <a:gd name="T51" fmla="*/ 2629 h 2663"/>
                <a:gd name="T52" fmla="*/ 472 w 4665"/>
                <a:gd name="T53" fmla="*/ 2605 h 2663"/>
                <a:gd name="T54" fmla="*/ 436 w 4665"/>
                <a:gd name="T55" fmla="*/ 2575 h 2663"/>
                <a:gd name="T56" fmla="*/ 406 w 4665"/>
                <a:gd name="T57" fmla="*/ 2540 h 2663"/>
                <a:gd name="T58" fmla="*/ 380 w 4665"/>
                <a:gd name="T59" fmla="*/ 2502 h 2663"/>
                <a:gd name="T60" fmla="*/ 362 w 4665"/>
                <a:gd name="T61" fmla="*/ 2460 h 2663"/>
                <a:gd name="T62" fmla="*/ 352 w 4665"/>
                <a:gd name="T63" fmla="*/ 2414 h 2663"/>
                <a:gd name="T64" fmla="*/ 3 w 4665"/>
                <a:gd name="T65" fmla="*/ 248 h 2663"/>
                <a:gd name="T66" fmla="*/ 0 w 4665"/>
                <a:gd name="T67" fmla="*/ 209 h 2663"/>
                <a:gd name="T68" fmla="*/ 0 w 4665"/>
                <a:gd name="T69" fmla="*/ 208 h 2663"/>
                <a:gd name="T70" fmla="*/ 3 w 4665"/>
                <a:gd name="T71" fmla="*/ 171 h 2663"/>
                <a:gd name="T72" fmla="*/ 13 w 4665"/>
                <a:gd name="T73" fmla="*/ 135 h 2663"/>
                <a:gd name="T74" fmla="*/ 29 w 4665"/>
                <a:gd name="T75" fmla="*/ 102 h 2663"/>
                <a:gd name="T76" fmla="*/ 49 w 4665"/>
                <a:gd name="T77" fmla="*/ 73 h 2663"/>
                <a:gd name="T78" fmla="*/ 74 w 4665"/>
                <a:gd name="T79" fmla="*/ 48 h 2663"/>
                <a:gd name="T80" fmla="*/ 104 w 4665"/>
                <a:gd name="T81" fmla="*/ 28 h 2663"/>
                <a:gd name="T82" fmla="*/ 137 w 4665"/>
                <a:gd name="T83" fmla="*/ 13 h 2663"/>
                <a:gd name="T84" fmla="*/ 174 w 4665"/>
                <a:gd name="T85" fmla="*/ 3 h 2663"/>
                <a:gd name="T86" fmla="*/ 214 w 4665"/>
                <a:gd name="T87" fmla="*/ 0 h 2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65" h="2663">
                  <a:moveTo>
                    <a:pt x="214" y="0"/>
                  </a:moveTo>
                  <a:lnTo>
                    <a:pt x="4021" y="0"/>
                  </a:lnTo>
                  <a:lnTo>
                    <a:pt x="4067" y="3"/>
                  </a:lnTo>
                  <a:lnTo>
                    <a:pt x="4111" y="16"/>
                  </a:lnTo>
                  <a:lnTo>
                    <a:pt x="4154" y="33"/>
                  </a:lnTo>
                  <a:lnTo>
                    <a:pt x="4193" y="59"/>
                  </a:lnTo>
                  <a:lnTo>
                    <a:pt x="4229" y="89"/>
                  </a:lnTo>
                  <a:lnTo>
                    <a:pt x="4259" y="124"/>
                  </a:lnTo>
                  <a:lnTo>
                    <a:pt x="4284" y="162"/>
                  </a:lnTo>
                  <a:lnTo>
                    <a:pt x="4303" y="204"/>
                  </a:lnTo>
                  <a:lnTo>
                    <a:pt x="4313" y="248"/>
                  </a:lnTo>
                  <a:lnTo>
                    <a:pt x="4662" y="2414"/>
                  </a:lnTo>
                  <a:lnTo>
                    <a:pt x="4665" y="2456"/>
                  </a:lnTo>
                  <a:lnTo>
                    <a:pt x="4662" y="2493"/>
                  </a:lnTo>
                  <a:lnTo>
                    <a:pt x="4652" y="2529"/>
                  </a:lnTo>
                  <a:lnTo>
                    <a:pt x="4636" y="2562"/>
                  </a:lnTo>
                  <a:lnTo>
                    <a:pt x="4616" y="2590"/>
                  </a:lnTo>
                  <a:lnTo>
                    <a:pt x="4590" y="2616"/>
                  </a:lnTo>
                  <a:lnTo>
                    <a:pt x="4560" y="2636"/>
                  </a:lnTo>
                  <a:lnTo>
                    <a:pt x="4527" y="2650"/>
                  </a:lnTo>
                  <a:lnTo>
                    <a:pt x="4490" y="2660"/>
                  </a:lnTo>
                  <a:lnTo>
                    <a:pt x="4450" y="2663"/>
                  </a:lnTo>
                  <a:lnTo>
                    <a:pt x="643" y="2663"/>
                  </a:lnTo>
                  <a:lnTo>
                    <a:pt x="597" y="2659"/>
                  </a:lnTo>
                  <a:lnTo>
                    <a:pt x="553" y="2648"/>
                  </a:lnTo>
                  <a:lnTo>
                    <a:pt x="510" y="2629"/>
                  </a:lnTo>
                  <a:lnTo>
                    <a:pt x="472" y="2605"/>
                  </a:lnTo>
                  <a:lnTo>
                    <a:pt x="436" y="2575"/>
                  </a:lnTo>
                  <a:lnTo>
                    <a:pt x="406" y="2540"/>
                  </a:lnTo>
                  <a:lnTo>
                    <a:pt x="380" y="2502"/>
                  </a:lnTo>
                  <a:lnTo>
                    <a:pt x="362" y="2460"/>
                  </a:lnTo>
                  <a:lnTo>
                    <a:pt x="352" y="2414"/>
                  </a:lnTo>
                  <a:lnTo>
                    <a:pt x="3" y="248"/>
                  </a:lnTo>
                  <a:lnTo>
                    <a:pt x="0" y="209"/>
                  </a:lnTo>
                  <a:lnTo>
                    <a:pt x="0" y="208"/>
                  </a:lnTo>
                  <a:lnTo>
                    <a:pt x="3" y="171"/>
                  </a:lnTo>
                  <a:lnTo>
                    <a:pt x="13" y="135"/>
                  </a:lnTo>
                  <a:lnTo>
                    <a:pt x="29" y="102"/>
                  </a:lnTo>
                  <a:lnTo>
                    <a:pt x="49" y="73"/>
                  </a:lnTo>
                  <a:lnTo>
                    <a:pt x="74" y="48"/>
                  </a:lnTo>
                  <a:lnTo>
                    <a:pt x="104" y="28"/>
                  </a:lnTo>
                  <a:lnTo>
                    <a:pt x="137" y="13"/>
                  </a:lnTo>
                  <a:lnTo>
                    <a:pt x="174" y="3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6C65B"/>
            </a:solidFill>
            <a:ln w="0">
              <a:solidFill>
                <a:srgbClr val="F6C65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0" y="857251"/>
            <a:ext cx="9144000" cy="728186"/>
            <a:chOff x="0" y="857251"/>
            <a:chExt cx="9144000" cy="728186"/>
          </a:xfrm>
        </p:grpSpPr>
        <p:sp>
          <p:nvSpPr>
            <p:cNvPr id="39" name="TextBox 38"/>
            <p:cNvSpPr txBox="1"/>
            <p:nvPr/>
          </p:nvSpPr>
          <p:spPr>
            <a:xfrm>
              <a:off x="1030914" y="1052067"/>
              <a:ext cx="803425" cy="338554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sz="16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SW</a:t>
              </a:r>
              <a:r>
                <a:rPr lang="ko-KR" altLang="en-US" sz="16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기능</a:t>
              </a:r>
              <a:endPara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0" y="857251"/>
              <a:ext cx="9144000" cy="728186"/>
            </a:xfrm>
            <a:prstGeom prst="rect">
              <a:avLst/>
            </a:prstGeom>
            <a:noFill/>
            <a:ln w="57150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184389" y="1037964"/>
              <a:ext cx="371138" cy="366760"/>
              <a:chOff x="9291096" y="163448"/>
              <a:chExt cx="635934" cy="628431"/>
            </a:xfrm>
          </p:grpSpPr>
          <p:sp>
            <p:nvSpPr>
              <p:cNvPr id="47" name="타원 46"/>
              <p:cNvSpPr/>
              <p:nvPr/>
            </p:nvSpPr>
            <p:spPr>
              <a:xfrm>
                <a:off x="9291096" y="163448"/>
                <a:ext cx="547676" cy="547676"/>
              </a:xfrm>
              <a:prstGeom prst="ellips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직선 연결선 47"/>
              <p:cNvCxnSpPr>
                <a:stCxn id="47" idx="5"/>
              </p:cNvCxnSpPr>
              <p:nvPr/>
            </p:nvCxnSpPr>
            <p:spPr>
              <a:xfrm>
                <a:off x="9758567" y="630919"/>
                <a:ext cx="168463" cy="160960"/>
              </a:xfrm>
              <a:prstGeom prst="lin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46" name="직선 연결선 45"/>
            <p:cNvCxnSpPr/>
            <p:nvPr/>
          </p:nvCxnSpPr>
          <p:spPr>
            <a:xfrm>
              <a:off x="857556" y="993302"/>
              <a:ext cx="0" cy="456085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4" name="다이어그램 23">
            <a:extLst>
              <a:ext uri="{FF2B5EF4-FFF2-40B4-BE49-F238E27FC236}">
                <a16:creationId xmlns:a16="http://schemas.microsoft.com/office/drawing/2014/main" id="{F0DC0019-0C99-420D-8388-1ECAFE3D29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8039359"/>
              </p:ext>
            </p:extLst>
          </p:nvPr>
        </p:nvGraphicFramePr>
        <p:xfrm>
          <a:off x="45243" y="710300"/>
          <a:ext cx="9098757" cy="6795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088F6CD0-5223-495A-827B-425D2BC91C07}"/>
              </a:ext>
            </a:extLst>
          </p:cNvPr>
          <p:cNvCxnSpPr>
            <a:cxnSpLocks/>
          </p:cNvCxnSpPr>
          <p:nvPr/>
        </p:nvCxnSpPr>
        <p:spPr>
          <a:xfrm rot="10800000">
            <a:off x="4572001" y="3518453"/>
            <a:ext cx="2554357" cy="1789631"/>
          </a:xfrm>
          <a:prstGeom prst="bentConnector3">
            <a:avLst>
              <a:gd name="adj1" fmla="val -719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2FA119D8-2A0B-4670-B0D5-89974DE0B63C}"/>
              </a:ext>
            </a:extLst>
          </p:cNvPr>
          <p:cNvSpPr/>
          <p:nvPr/>
        </p:nvSpPr>
        <p:spPr>
          <a:xfrm>
            <a:off x="3747054" y="6291469"/>
            <a:ext cx="1967948" cy="318053"/>
          </a:xfrm>
          <a:prstGeom prst="rect">
            <a:avLst/>
          </a:prstGeom>
          <a:ln>
            <a:solidFill>
              <a:srgbClr val="64599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ko-KR" altLang="en-US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평균 정확도 </a:t>
            </a:r>
            <a:r>
              <a:rPr lang="ko-KR" altLang="en-US" sz="1400" dirty="0">
                <a:latin typeface="08서울남산체 B" panose="02020603020101020101" pitchFamily="18" charset="-127"/>
                <a:ea typeface="08서울남산체 B" panose="02020603020101020101" pitchFamily="18" charset="-127"/>
                <a:sym typeface="Wingdings" panose="05000000000000000000" pitchFamily="2" charset="2"/>
              </a:rPr>
              <a:t> 평균 타수 </a:t>
            </a:r>
            <a:endParaRPr lang="ko-KR" altLang="en-US" sz="1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4831526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8572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7869646" y="85725"/>
            <a:ext cx="1185863" cy="342900"/>
            <a:chOff x="7958137" y="0"/>
            <a:chExt cx="1185863" cy="342900"/>
          </a:xfrm>
        </p:grpSpPr>
        <p:sp>
          <p:nvSpPr>
            <p:cNvPr id="17" name="직사각형 16"/>
            <p:cNvSpPr/>
            <p:nvPr/>
          </p:nvSpPr>
          <p:spPr>
            <a:xfrm>
              <a:off x="8782050" y="0"/>
              <a:ext cx="361950" cy="342900"/>
            </a:xfrm>
            <a:prstGeom prst="rect">
              <a:avLst/>
            </a:prstGeom>
            <a:solidFill>
              <a:srgbClr val="C84F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X</a:t>
              </a:r>
              <a:endPara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7958137" y="238125"/>
              <a:ext cx="276225" cy="0"/>
            </a:xfrm>
            <a:prstGeom prst="lin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9" name="그룹 18"/>
            <p:cNvGrpSpPr/>
            <p:nvPr/>
          </p:nvGrpSpPr>
          <p:grpSpPr>
            <a:xfrm>
              <a:off x="8403432" y="54767"/>
              <a:ext cx="276770" cy="224631"/>
              <a:chOff x="8379619" y="12700"/>
              <a:chExt cx="318823" cy="258762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8486775" y="12700"/>
                <a:ext cx="211667" cy="158750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8379619" y="71437"/>
                <a:ext cx="266700" cy="200025"/>
              </a:xfrm>
              <a:prstGeom prst="rect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" name="직사각형 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762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207757" y="123672"/>
            <a:ext cx="655093" cy="499052"/>
            <a:chOff x="2700338" y="2001838"/>
            <a:chExt cx="3732213" cy="2843213"/>
          </a:xfrm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3011488" y="2001838"/>
              <a:ext cx="3421063" cy="2843213"/>
            </a:xfrm>
            <a:custGeom>
              <a:avLst/>
              <a:gdLst>
                <a:gd name="T0" fmla="*/ 631 w 4310"/>
                <a:gd name="T1" fmla="*/ 0 h 3583"/>
                <a:gd name="T2" fmla="*/ 1643 w 4310"/>
                <a:gd name="T3" fmla="*/ 0 h 3583"/>
                <a:gd name="T4" fmla="*/ 1689 w 4310"/>
                <a:gd name="T5" fmla="*/ 5 h 3583"/>
                <a:gd name="T6" fmla="*/ 1733 w 4310"/>
                <a:gd name="T7" fmla="*/ 16 h 3583"/>
                <a:gd name="T8" fmla="*/ 1776 w 4310"/>
                <a:gd name="T9" fmla="*/ 35 h 3583"/>
                <a:gd name="T10" fmla="*/ 1815 w 4310"/>
                <a:gd name="T11" fmla="*/ 59 h 3583"/>
                <a:gd name="T12" fmla="*/ 1850 w 4310"/>
                <a:gd name="T13" fmla="*/ 89 h 3583"/>
                <a:gd name="T14" fmla="*/ 1880 w 4310"/>
                <a:gd name="T15" fmla="*/ 123 h 3583"/>
                <a:gd name="T16" fmla="*/ 1905 w 4310"/>
                <a:gd name="T17" fmla="*/ 164 h 3583"/>
                <a:gd name="T18" fmla="*/ 1923 w 4310"/>
                <a:gd name="T19" fmla="*/ 205 h 3583"/>
                <a:gd name="T20" fmla="*/ 1933 w 4310"/>
                <a:gd name="T21" fmla="*/ 249 h 3583"/>
                <a:gd name="T22" fmla="*/ 1953 w 4310"/>
                <a:gd name="T23" fmla="*/ 372 h 3583"/>
                <a:gd name="T24" fmla="*/ 4058 w 4310"/>
                <a:gd name="T25" fmla="*/ 372 h 3583"/>
                <a:gd name="T26" fmla="*/ 4102 w 4310"/>
                <a:gd name="T27" fmla="*/ 377 h 3583"/>
                <a:gd name="T28" fmla="*/ 4145 w 4310"/>
                <a:gd name="T29" fmla="*/ 388 h 3583"/>
                <a:gd name="T30" fmla="*/ 4184 w 4310"/>
                <a:gd name="T31" fmla="*/ 407 h 3583"/>
                <a:gd name="T32" fmla="*/ 4220 w 4310"/>
                <a:gd name="T33" fmla="*/ 431 h 3583"/>
                <a:gd name="T34" fmla="*/ 4250 w 4310"/>
                <a:gd name="T35" fmla="*/ 463 h 3583"/>
                <a:gd name="T36" fmla="*/ 4275 w 4310"/>
                <a:gd name="T37" fmla="*/ 497 h 3583"/>
                <a:gd name="T38" fmla="*/ 4294 w 4310"/>
                <a:gd name="T39" fmla="*/ 537 h 3583"/>
                <a:gd name="T40" fmla="*/ 4305 w 4310"/>
                <a:gd name="T41" fmla="*/ 578 h 3583"/>
                <a:gd name="T42" fmla="*/ 4310 w 4310"/>
                <a:gd name="T43" fmla="*/ 624 h 3583"/>
                <a:gd name="T44" fmla="*/ 4310 w 4310"/>
                <a:gd name="T45" fmla="*/ 3331 h 3583"/>
                <a:gd name="T46" fmla="*/ 4305 w 4310"/>
                <a:gd name="T47" fmla="*/ 3377 h 3583"/>
                <a:gd name="T48" fmla="*/ 4294 w 4310"/>
                <a:gd name="T49" fmla="*/ 3419 h 3583"/>
                <a:gd name="T50" fmla="*/ 4275 w 4310"/>
                <a:gd name="T51" fmla="*/ 3459 h 3583"/>
                <a:gd name="T52" fmla="*/ 4250 w 4310"/>
                <a:gd name="T53" fmla="*/ 3493 h 3583"/>
                <a:gd name="T54" fmla="*/ 4220 w 4310"/>
                <a:gd name="T55" fmla="*/ 3525 h 3583"/>
                <a:gd name="T56" fmla="*/ 4184 w 4310"/>
                <a:gd name="T57" fmla="*/ 3549 h 3583"/>
                <a:gd name="T58" fmla="*/ 4145 w 4310"/>
                <a:gd name="T59" fmla="*/ 3568 h 3583"/>
                <a:gd name="T60" fmla="*/ 4102 w 4310"/>
                <a:gd name="T61" fmla="*/ 3579 h 3583"/>
                <a:gd name="T62" fmla="*/ 4058 w 4310"/>
                <a:gd name="T63" fmla="*/ 3583 h 3583"/>
                <a:gd name="T64" fmla="*/ 251 w 4310"/>
                <a:gd name="T65" fmla="*/ 3583 h 3583"/>
                <a:gd name="T66" fmla="*/ 205 w 4310"/>
                <a:gd name="T67" fmla="*/ 3579 h 3583"/>
                <a:gd name="T68" fmla="*/ 162 w 4310"/>
                <a:gd name="T69" fmla="*/ 3568 h 3583"/>
                <a:gd name="T70" fmla="*/ 124 w 4310"/>
                <a:gd name="T71" fmla="*/ 3549 h 3583"/>
                <a:gd name="T72" fmla="*/ 88 w 4310"/>
                <a:gd name="T73" fmla="*/ 3525 h 3583"/>
                <a:gd name="T74" fmla="*/ 58 w 4310"/>
                <a:gd name="T75" fmla="*/ 3493 h 3583"/>
                <a:gd name="T76" fmla="*/ 34 w 4310"/>
                <a:gd name="T77" fmla="*/ 3459 h 3583"/>
                <a:gd name="T78" fmla="*/ 15 w 4310"/>
                <a:gd name="T79" fmla="*/ 3419 h 3583"/>
                <a:gd name="T80" fmla="*/ 2 w 4310"/>
                <a:gd name="T81" fmla="*/ 3377 h 3583"/>
                <a:gd name="T82" fmla="*/ 0 w 4310"/>
                <a:gd name="T83" fmla="*/ 3331 h 3583"/>
                <a:gd name="T84" fmla="*/ 0 w 4310"/>
                <a:gd name="T85" fmla="*/ 624 h 3583"/>
                <a:gd name="T86" fmla="*/ 2 w 4310"/>
                <a:gd name="T87" fmla="*/ 578 h 3583"/>
                <a:gd name="T88" fmla="*/ 15 w 4310"/>
                <a:gd name="T89" fmla="*/ 537 h 3583"/>
                <a:gd name="T90" fmla="*/ 34 w 4310"/>
                <a:gd name="T91" fmla="*/ 497 h 3583"/>
                <a:gd name="T92" fmla="*/ 58 w 4310"/>
                <a:gd name="T93" fmla="*/ 463 h 3583"/>
                <a:gd name="T94" fmla="*/ 88 w 4310"/>
                <a:gd name="T95" fmla="*/ 431 h 3583"/>
                <a:gd name="T96" fmla="*/ 124 w 4310"/>
                <a:gd name="T97" fmla="*/ 407 h 3583"/>
                <a:gd name="T98" fmla="*/ 162 w 4310"/>
                <a:gd name="T99" fmla="*/ 388 h 3583"/>
                <a:gd name="T100" fmla="*/ 205 w 4310"/>
                <a:gd name="T101" fmla="*/ 377 h 3583"/>
                <a:gd name="T102" fmla="*/ 251 w 4310"/>
                <a:gd name="T103" fmla="*/ 372 h 3583"/>
                <a:gd name="T104" fmla="*/ 323 w 4310"/>
                <a:gd name="T105" fmla="*/ 372 h 3583"/>
                <a:gd name="T106" fmla="*/ 341 w 4310"/>
                <a:gd name="T107" fmla="*/ 249 h 3583"/>
                <a:gd name="T108" fmla="*/ 353 w 4310"/>
                <a:gd name="T109" fmla="*/ 205 h 3583"/>
                <a:gd name="T110" fmla="*/ 370 w 4310"/>
                <a:gd name="T111" fmla="*/ 164 h 3583"/>
                <a:gd name="T112" fmla="*/ 395 w 4310"/>
                <a:gd name="T113" fmla="*/ 123 h 3583"/>
                <a:gd name="T114" fmla="*/ 425 w 4310"/>
                <a:gd name="T115" fmla="*/ 89 h 3583"/>
                <a:gd name="T116" fmla="*/ 460 w 4310"/>
                <a:gd name="T117" fmla="*/ 59 h 3583"/>
                <a:gd name="T118" fmla="*/ 500 w 4310"/>
                <a:gd name="T119" fmla="*/ 35 h 3583"/>
                <a:gd name="T120" fmla="*/ 541 w 4310"/>
                <a:gd name="T121" fmla="*/ 16 h 3583"/>
                <a:gd name="T122" fmla="*/ 585 w 4310"/>
                <a:gd name="T123" fmla="*/ 5 h 3583"/>
                <a:gd name="T124" fmla="*/ 631 w 4310"/>
                <a:gd name="T125" fmla="*/ 0 h 3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10" h="3583">
                  <a:moveTo>
                    <a:pt x="631" y="0"/>
                  </a:moveTo>
                  <a:lnTo>
                    <a:pt x="1643" y="0"/>
                  </a:lnTo>
                  <a:lnTo>
                    <a:pt x="1689" y="5"/>
                  </a:lnTo>
                  <a:lnTo>
                    <a:pt x="1733" y="16"/>
                  </a:lnTo>
                  <a:lnTo>
                    <a:pt x="1776" y="35"/>
                  </a:lnTo>
                  <a:lnTo>
                    <a:pt x="1815" y="59"/>
                  </a:lnTo>
                  <a:lnTo>
                    <a:pt x="1850" y="89"/>
                  </a:lnTo>
                  <a:lnTo>
                    <a:pt x="1880" y="123"/>
                  </a:lnTo>
                  <a:lnTo>
                    <a:pt x="1905" y="164"/>
                  </a:lnTo>
                  <a:lnTo>
                    <a:pt x="1923" y="205"/>
                  </a:lnTo>
                  <a:lnTo>
                    <a:pt x="1933" y="249"/>
                  </a:lnTo>
                  <a:lnTo>
                    <a:pt x="1953" y="372"/>
                  </a:lnTo>
                  <a:lnTo>
                    <a:pt x="4058" y="372"/>
                  </a:lnTo>
                  <a:lnTo>
                    <a:pt x="4102" y="377"/>
                  </a:lnTo>
                  <a:lnTo>
                    <a:pt x="4145" y="388"/>
                  </a:lnTo>
                  <a:lnTo>
                    <a:pt x="4184" y="407"/>
                  </a:lnTo>
                  <a:lnTo>
                    <a:pt x="4220" y="431"/>
                  </a:lnTo>
                  <a:lnTo>
                    <a:pt x="4250" y="463"/>
                  </a:lnTo>
                  <a:lnTo>
                    <a:pt x="4275" y="497"/>
                  </a:lnTo>
                  <a:lnTo>
                    <a:pt x="4294" y="537"/>
                  </a:lnTo>
                  <a:lnTo>
                    <a:pt x="4305" y="578"/>
                  </a:lnTo>
                  <a:lnTo>
                    <a:pt x="4310" y="624"/>
                  </a:lnTo>
                  <a:lnTo>
                    <a:pt x="4310" y="3331"/>
                  </a:lnTo>
                  <a:lnTo>
                    <a:pt x="4305" y="3377"/>
                  </a:lnTo>
                  <a:lnTo>
                    <a:pt x="4294" y="3419"/>
                  </a:lnTo>
                  <a:lnTo>
                    <a:pt x="4275" y="3459"/>
                  </a:lnTo>
                  <a:lnTo>
                    <a:pt x="4250" y="3493"/>
                  </a:lnTo>
                  <a:lnTo>
                    <a:pt x="4220" y="3525"/>
                  </a:lnTo>
                  <a:lnTo>
                    <a:pt x="4184" y="3549"/>
                  </a:lnTo>
                  <a:lnTo>
                    <a:pt x="4145" y="3568"/>
                  </a:lnTo>
                  <a:lnTo>
                    <a:pt x="4102" y="3579"/>
                  </a:lnTo>
                  <a:lnTo>
                    <a:pt x="4058" y="3583"/>
                  </a:lnTo>
                  <a:lnTo>
                    <a:pt x="251" y="3583"/>
                  </a:lnTo>
                  <a:lnTo>
                    <a:pt x="205" y="3579"/>
                  </a:lnTo>
                  <a:lnTo>
                    <a:pt x="162" y="3568"/>
                  </a:lnTo>
                  <a:lnTo>
                    <a:pt x="124" y="3549"/>
                  </a:lnTo>
                  <a:lnTo>
                    <a:pt x="88" y="3525"/>
                  </a:lnTo>
                  <a:lnTo>
                    <a:pt x="58" y="3493"/>
                  </a:lnTo>
                  <a:lnTo>
                    <a:pt x="34" y="3459"/>
                  </a:lnTo>
                  <a:lnTo>
                    <a:pt x="15" y="3419"/>
                  </a:lnTo>
                  <a:lnTo>
                    <a:pt x="2" y="3377"/>
                  </a:lnTo>
                  <a:lnTo>
                    <a:pt x="0" y="3331"/>
                  </a:lnTo>
                  <a:lnTo>
                    <a:pt x="0" y="624"/>
                  </a:lnTo>
                  <a:lnTo>
                    <a:pt x="2" y="578"/>
                  </a:lnTo>
                  <a:lnTo>
                    <a:pt x="15" y="537"/>
                  </a:lnTo>
                  <a:lnTo>
                    <a:pt x="34" y="497"/>
                  </a:lnTo>
                  <a:lnTo>
                    <a:pt x="58" y="463"/>
                  </a:lnTo>
                  <a:lnTo>
                    <a:pt x="88" y="431"/>
                  </a:lnTo>
                  <a:lnTo>
                    <a:pt x="124" y="407"/>
                  </a:lnTo>
                  <a:lnTo>
                    <a:pt x="162" y="388"/>
                  </a:lnTo>
                  <a:lnTo>
                    <a:pt x="205" y="377"/>
                  </a:lnTo>
                  <a:lnTo>
                    <a:pt x="251" y="372"/>
                  </a:lnTo>
                  <a:lnTo>
                    <a:pt x="323" y="372"/>
                  </a:lnTo>
                  <a:lnTo>
                    <a:pt x="341" y="249"/>
                  </a:lnTo>
                  <a:lnTo>
                    <a:pt x="353" y="205"/>
                  </a:lnTo>
                  <a:lnTo>
                    <a:pt x="370" y="164"/>
                  </a:lnTo>
                  <a:lnTo>
                    <a:pt x="395" y="123"/>
                  </a:lnTo>
                  <a:lnTo>
                    <a:pt x="425" y="89"/>
                  </a:lnTo>
                  <a:lnTo>
                    <a:pt x="460" y="59"/>
                  </a:lnTo>
                  <a:lnTo>
                    <a:pt x="500" y="35"/>
                  </a:lnTo>
                  <a:lnTo>
                    <a:pt x="541" y="16"/>
                  </a:lnTo>
                  <a:lnTo>
                    <a:pt x="585" y="5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FFA400"/>
            </a:solidFill>
            <a:ln w="0">
              <a:solidFill>
                <a:srgbClr val="FFA4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3195638" y="2513013"/>
              <a:ext cx="2995613" cy="20320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2700338" y="2732088"/>
              <a:ext cx="3702050" cy="2112963"/>
            </a:xfrm>
            <a:custGeom>
              <a:avLst/>
              <a:gdLst>
                <a:gd name="T0" fmla="*/ 214 w 4665"/>
                <a:gd name="T1" fmla="*/ 0 h 2663"/>
                <a:gd name="T2" fmla="*/ 4021 w 4665"/>
                <a:gd name="T3" fmla="*/ 0 h 2663"/>
                <a:gd name="T4" fmla="*/ 4067 w 4665"/>
                <a:gd name="T5" fmla="*/ 3 h 2663"/>
                <a:gd name="T6" fmla="*/ 4111 w 4665"/>
                <a:gd name="T7" fmla="*/ 16 h 2663"/>
                <a:gd name="T8" fmla="*/ 4154 w 4665"/>
                <a:gd name="T9" fmla="*/ 33 h 2663"/>
                <a:gd name="T10" fmla="*/ 4193 w 4665"/>
                <a:gd name="T11" fmla="*/ 59 h 2663"/>
                <a:gd name="T12" fmla="*/ 4229 w 4665"/>
                <a:gd name="T13" fmla="*/ 89 h 2663"/>
                <a:gd name="T14" fmla="*/ 4259 w 4665"/>
                <a:gd name="T15" fmla="*/ 124 h 2663"/>
                <a:gd name="T16" fmla="*/ 4284 w 4665"/>
                <a:gd name="T17" fmla="*/ 162 h 2663"/>
                <a:gd name="T18" fmla="*/ 4303 w 4665"/>
                <a:gd name="T19" fmla="*/ 204 h 2663"/>
                <a:gd name="T20" fmla="*/ 4313 w 4665"/>
                <a:gd name="T21" fmla="*/ 248 h 2663"/>
                <a:gd name="T22" fmla="*/ 4662 w 4665"/>
                <a:gd name="T23" fmla="*/ 2414 h 2663"/>
                <a:gd name="T24" fmla="*/ 4665 w 4665"/>
                <a:gd name="T25" fmla="*/ 2456 h 2663"/>
                <a:gd name="T26" fmla="*/ 4662 w 4665"/>
                <a:gd name="T27" fmla="*/ 2493 h 2663"/>
                <a:gd name="T28" fmla="*/ 4652 w 4665"/>
                <a:gd name="T29" fmla="*/ 2529 h 2663"/>
                <a:gd name="T30" fmla="*/ 4636 w 4665"/>
                <a:gd name="T31" fmla="*/ 2562 h 2663"/>
                <a:gd name="T32" fmla="*/ 4616 w 4665"/>
                <a:gd name="T33" fmla="*/ 2590 h 2663"/>
                <a:gd name="T34" fmla="*/ 4590 w 4665"/>
                <a:gd name="T35" fmla="*/ 2616 h 2663"/>
                <a:gd name="T36" fmla="*/ 4560 w 4665"/>
                <a:gd name="T37" fmla="*/ 2636 h 2663"/>
                <a:gd name="T38" fmla="*/ 4527 w 4665"/>
                <a:gd name="T39" fmla="*/ 2650 h 2663"/>
                <a:gd name="T40" fmla="*/ 4490 w 4665"/>
                <a:gd name="T41" fmla="*/ 2660 h 2663"/>
                <a:gd name="T42" fmla="*/ 4450 w 4665"/>
                <a:gd name="T43" fmla="*/ 2663 h 2663"/>
                <a:gd name="T44" fmla="*/ 643 w 4665"/>
                <a:gd name="T45" fmla="*/ 2663 h 2663"/>
                <a:gd name="T46" fmla="*/ 597 w 4665"/>
                <a:gd name="T47" fmla="*/ 2659 h 2663"/>
                <a:gd name="T48" fmla="*/ 553 w 4665"/>
                <a:gd name="T49" fmla="*/ 2648 h 2663"/>
                <a:gd name="T50" fmla="*/ 510 w 4665"/>
                <a:gd name="T51" fmla="*/ 2629 h 2663"/>
                <a:gd name="T52" fmla="*/ 472 w 4665"/>
                <a:gd name="T53" fmla="*/ 2605 h 2663"/>
                <a:gd name="T54" fmla="*/ 436 w 4665"/>
                <a:gd name="T55" fmla="*/ 2575 h 2663"/>
                <a:gd name="T56" fmla="*/ 406 w 4665"/>
                <a:gd name="T57" fmla="*/ 2540 h 2663"/>
                <a:gd name="T58" fmla="*/ 380 w 4665"/>
                <a:gd name="T59" fmla="*/ 2502 h 2663"/>
                <a:gd name="T60" fmla="*/ 362 w 4665"/>
                <a:gd name="T61" fmla="*/ 2460 h 2663"/>
                <a:gd name="T62" fmla="*/ 352 w 4665"/>
                <a:gd name="T63" fmla="*/ 2414 h 2663"/>
                <a:gd name="T64" fmla="*/ 3 w 4665"/>
                <a:gd name="T65" fmla="*/ 248 h 2663"/>
                <a:gd name="T66" fmla="*/ 0 w 4665"/>
                <a:gd name="T67" fmla="*/ 209 h 2663"/>
                <a:gd name="T68" fmla="*/ 0 w 4665"/>
                <a:gd name="T69" fmla="*/ 208 h 2663"/>
                <a:gd name="T70" fmla="*/ 3 w 4665"/>
                <a:gd name="T71" fmla="*/ 171 h 2663"/>
                <a:gd name="T72" fmla="*/ 13 w 4665"/>
                <a:gd name="T73" fmla="*/ 135 h 2663"/>
                <a:gd name="T74" fmla="*/ 29 w 4665"/>
                <a:gd name="T75" fmla="*/ 102 h 2663"/>
                <a:gd name="T76" fmla="*/ 49 w 4665"/>
                <a:gd name="T77" fmla="*/ 73 h 2663"/>
                <a:gd name="T78" fmla="*/ 74 w 4665"/>
                <a:gd name="T79" fmla="*/ 48 h 2663"/>
                <a:gd name="T80" fmla="*/ 104 w 4665"/>
                <a:gd name="T81" fmla="*/ 28 h 2663"/>
                <a:gd name="T82" fmla="*/ 137 w 4665"/>
                <a:gd name="T83" fmla="*/ 13 h 2663"/>
                <a:gd name="T84" fmla="*/ 174 w 4665"/>
                <a:gd name="T85" fmla="*/ 3 h 2663"/>
                <a:gd name="T86" fmla="*/ 214 w 4665"/>
                <a:gd name="T87" fmla="*/ 0 h 2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65" h="2663">
                  <a:moveTo>
                    <a:pt x="214" y="0"/>
                  </a:moveTo>
                  <a:lnTo>
                    <a:pt x="4021" y="0"/>
                  </a:lnTo>
                  <a:lnTo>
                    <a:pt x="4067" y="3"/>
                  </a:lnTo>
                  <a:lnTo>
                    <a:pt x="4111" y="16"/>
                  </a:lnTo>
                  <a:lnTo>
                    <a:pt x="4154" y="33"/>
                  </a:lnTo>
                  <a:lnTo>
                    <a:pt x="4193" y="59"/>
                  </a:lnTo>
                  <a:lnTo>
                    <a:pt x="4229" y="89"/>
                  </a:lnTo>
                  <a:lnTo>
                    <a:pt x="4259" y="124"/>
                  </a:lnTo>
                  <a:lnTo>
                    <a:pt x="4284" y="162"/>
                  </a:lnTo>
                  <a:lnTo>
                    <a:pt x="4303" y="204"/>
                  </a:lnTo>
                  <a:lnTo>
                    <a:pt x="4313" y="248"/>
                  </a:lnTo>
                  <a:lnTo>
                    <a:pt x="4662" y="2414"/>
                  </a:lnTo>
                  <a:lnTo>
                    <a:pt x="4665" y="2456"/>
                  </a:lnTo>
                  <a:lnTo>
                    <a:pt x="4662" y="2493"/>
                  </a:lnTo>
                  <a:lnTo>
                    <a:pt x="4652" y="2529"/>
                  </a:lnTo>
                  <a:lnTo>
                    <a:pt x="4636" y="2562"/>
                  </a:lnTo>
                  <a:lnTo>
                    <a:pt x="4616" y="2590"/>
                  </a:lnTo>
                  <a:lnTo>
                    <a:pt x="4590" y="2616"/>
                  </a:lnTo>
                  <a:lnTo>
                    <a:pt x="4560" y="2636"/>
                  </a:lnTo>
                  <a:lnTo>
                    <a:pt x="4527" y="2650"/>
                  </a:lnTo>
                  <a:lnTo>
                    <a:pt x="4490" y="2660"/>
                  </a:lnTo>
                  <a:lnTo>
                    <a:pt x="4450" y="2663"/>
                  </a:lnTo>
                  <a:lnTo>
                    <a:pt x="643" y="2663"/>
                  </a:lnTo>
                  <a:lnTo>
                    <a:pt x="597" y="2659"/>
                  </a:lnTo>
                  <a:lnTo>
                    <a:pt x="553" y="2648"/>
                  </a:lnTo>
                  <a:lnTo>
                    <a:pt x="510" y="2629"/>
                  </a:lnTo>
                  <a:lnTo>
                    <a:pt x="472" y="2605"/>
                  </a:lnTo>
                  <a:lnTo>
                    <a:pt x="436" y="2575"/>
                  </a:lnTo>
                  <a:lnTo>
                    <a:pt x="406" y="2540"/>
                  </a:lnTo>
                  <a:lnTo>
                    <a:pt x="380" y="2502"/>
                  </a:lnTo>
                  <a:lnTo>
                    <a:pt x="362" y="2460"/>
                  </a:lnTo>
                  <a:lnTo>
                    <a:pt x="352" y="2414"/>
                  </a:lnTo>
                  <a:lnTo>
                    <a:pt x="3" y="248"/>
                  </a:lnTo>
                  <a:lnTo>
                    <a:pt x="0" y="209"/>
                  </a:lnTo>
                  <a:lnTo>
                    <a:pt x="0" y="208"/>
                  </a:lnTo>
                  <a:lnTo>
                    <a:pt x="3" y="171"/>
                  </a:lnTo>
                  <a:lnTo>
                    <a:pt x="13" y="135"/>
                  </a:lnTo>
                  <a:lnTo>
                    <a:pt x="29" y="102"/>
                  </a:lnTo>
                  <a:lnTo>
                    <a:pt x="49" y="73"/>
                  </a:lnTo>
                  <a:lnTo>
                    <a:pt x="74" y="48"/>
                  </a:lnTo>
                  <a:lnTo>
                    <a:pt x="104" y="28"/>
                  </a:lnTo>
                  <a:lnTo>
                    <a:pt x="137" y="13"/>
                  </a:lnTo>
                  <a:lnTo>
                    <a:pt x="174" y="3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6C65B"/>
            </a:solidFill>
            <a:ln w="0">
              <a:solidFill>
                <a:srgbClr val="F6C65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0" y="857251"/>
            <a:ext cx="9144000" cy="728186"/>
            <a:chOff x="0" y="857251"/>
            <a:chExt cx="9144000" cy="728186"/>
          </a:xfrm>
        </p:grpSpPr>
        <p:sp>
          <p:nvSpPr>
            <p:cNvPr id="39" name="TextBox 38"/>
            <p:cNvSpPr txBox="1"/>
            <p:nvPr/>
          </p:nvSpPr>
          <p:spPr>
            <a:xfrm>
              <a:off x="1030914" y="1052067"/>
              <a:ext cx="3331361" cy="338554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ko-KR" altLang="en-US" sz="16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프로그래밍과 함께하는 타자연습 실행 영상</a:t>
              </a:r>
              <a:endPara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0" y="857251"/>
              <a:ext cx="9144000" cy="728186"/>
            </a:xfrm>
            <a:prstGeom prst="rect">
              <a:avLst/>
            </a:prstGeom>
            <a:noFill/>
            <a:ln w="57150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184389" y="1037964"/>
              <a:ext cx="371138" cy="366760"/>
              <a:chOff x="9291096" y="163448"/>
              <a:chExt cx="635934" cy="628431"/>
            </a:xfrm>
          </p:grpSpPr>
          <p:sp>
            <p:nvSpPr>
              <p:cNvPr id="47" name="타원 46"/>
              <p:cNvSpPr/>
              <p:nvPr/>
            </p:nvSpPr>
            <p:spPr>
              <a:xfrm>
                <a:off x="9291096" y="163448"/>
                <a:ext cx="547676" cy="547676"/>
              </a:xfrm>
              <a:prstGeom prst="ellips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직선 연결선 47"/>
              <p:cNvCxnSpPr>
                <a:stCxn id="47" idx="5"/>
              </p:cNvCxnSpPr>
              <p:nvPr/>
            </p:nvCxnSpPr>
            <p:spPr>
              <a:xfrm>
                <a:off x="9758567" y="630919"/>
                <a:ext cx="168463" cy="160960"/>
              </a:xfrm>
              <a:prstGeom prst="lin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46" name="직선 연결선 45"/>
            <p:cNvCxnSpPr/>
            <p:nvPr/>
          </p:nvCxnSpPr>
          <p:spPr>
            <a:xfrm>
              <a:off x="857556" y="993302"/>
              <a:ext cx="0" cy="456085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54F74D8-8CAD-4F43-95ED-D20A36238FA9}"/>
              </a:ext>
            </a:extLst>
          </p:cNvPr>
          <p:cNvSpPr txBox="1"/>
          <p:nvPr/>
        </p:nvSpPr>
        <p:spPr>
          <a:xfrm>
            <a:off x="3032914" y="50032"/>
            <a:ext cx="2919389" cy="64633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Chapter.3 </a:t>
            </a:r>
            <a:r>
              <a:rPr lang="ko-KR" altLang="en-US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실행</a:t>
            </a:r>
          </a:p>
        </p:txBody>
      </p:sp>
      <p:pic>
        <p:nvPicPr>
          <p:cNvPr id="2" name="타자연습 영상2">
            <a:hlinkClick r:id="" action="ppaction://media"/>
            <a:extLst>
              <a:ext uri="{FF2B5EF4-FFF2-40B4-BE49-F238E27FC236}">
                <a16:creationId xmlns:a16="http://schemas.microsoft.com/office/drawing/2014/main" id="{91FA23F1-5B14-4C2A-982E-29D04F5D0B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7347" y="1903628"/>
            <a:ext cx="8849306" cy="463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49328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8572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7869646" y="85725"/>
            <a:ext cx="1185863" cy="342900"/>
            <a:chOff x="7958137" y="0"/>
            <a:chExt cx="1185863" cy="342900"/>
          </a:xfrm>
        </p:grpSpPr>
        <p:sp>
          <p:nvSpPr>
            <p:cNvPr id="4" name="직사각형 3"/>
            <p:cNvSpPr/>
            <p:nvPr/>
          </p:nvSpPr>
          <p:spPr>
            <a:xfrm>
              <a:off x="8782050" y="0"/>
              <a:ext cx="361950" cy="342900"/>
            </a:xfrm>
            <a:prstGeom prst="rect">
              <a:avLst/>
            </a:prstGeom>
            <a:solidFill>
              <a:srgbClr val="C84F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X</a:t>
              </a:r>
              <a:endPara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7958137" y="238125"/>
              <a:ext cx="276225" cy="0"/>
            </a:xfrm>
            <a:prstGeom prst="lin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" name="그룹 8"/>
            <p:cNvGrpSpPr/>
            <p:nvPr/>
          </p:nvGrpSpPr>
          <p:grpSpPr>
            <a:xfrm>
              <a:off x="8403432" y="54767"/>
              <a:ext cx="276770" cy="224631"/>
              <a:chOff x="8379619" y="12700"/>
              <a:chExt cx="318823" cy="258762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8486775" y="12700"/>
                <a:ext cx="211667" cy="158750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8379619" y="71437"/>
                <a:ext cx="266700" cy="200025"/>
              </a:xfrm>
              <a:prstGeom prst="rect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" name="그룹 11"/>
          <p:cNvGrpSpPr/>
          <p:nvPr/>
        </p:nvGrpSpPr>
        <p:grpSpPr>
          <a:xfrm>
            <a:off x="207757" y="123672"/>
            <a:ext cx="655093" cy="499052"/>
            <a:chOff x="2700338" y="2001838"/>
            <a:chExt cx="3732213" cy="2843213"/>
          </a:xfrm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3011488" y="2001838"/>
              <a:ext cx="3421063" cy="2843213"/>
            </a:xfrm>
            <a:custGeom>
              <a:avLst/>
              <a:gdLst>
                <a:gd name="T0" fmla="*/ 631 w 4310"/>
                <a:gd name="T1" fmla="*/ 0 h 3583"/>
                <a:gd name="T2" fmla="*/ 1643 w 4310"/>
                <a:gd name="T3" fmla="*/ 0 h 3583"/>
                <a:gd name="T4" fmla="*/ 1689 w 4310"/>
                <a:gd name="T5" fmla="*/ 5 h 3583"/>
                <a:gd name="T6" fmla="*/ 1733 w 4310"/>
                <a:gd name="T7" fmla="*/ 16 h 3583"/>
                <a:gd name="T8" fmla="*/ 1776 w 4310"/>
                <a:gd name="T9" fmla="*/ 35 h 3583"/>
                <a:gd name="T10" fmla="*/ 1815 w 4310"/>
                <a:gd name="T11" fmla="*/ 59 h 3583"/>
                <a:gd name="T12" fmla="*/ 1850 w 4310"/>
                <a:gd name="T13" fmla="*/ 89 h 3583"/>
                <a:gd name="T14" fmla="*/ 1880 w 4310"/>
                <a:gd name="T15" fmla="*/ 123 h 3583"/>
                <a:gd name="T16" fmla="*/ 1905 w 4310"/>
                <a:gd name="T17" fmla="*/ 164 h 3583"/>
                <a:gd name="T18" fmla="*/ 1923 w 4310"/>
                <a:gd name="T19" fmla="*/ 205 h 3583"/>
                <a:gd name="T20" fmla="*/ 1933 w 4310"/>
                <a:gd name="T21" fmla="*/ 249 h 3583"/>
                <a:gd name="T22" fmla="*/ 1953 w 4310"/>
                <a:gd name="T23" fmla="*/ 372 h 3583"/>
                <a:gd name="T24" fmla="*/ 4058 w 4310"/>
                <a:gd name="T25" fmla="*/ 372 h 3583"/>
                <a:gd name="T26" fmla="*/ 4102 w 4310"/>
                <a:gd name="T27" fmla="*/ 377 h 3583"/>
                <a:gd name="T28" fmla="*/ 4145 w 4310"/>
                <a:gd name="T29" fmla="*/ 388 h 3583"/>
                <a:gd name="T30" fmla="*/ 4184 w 4310"/>
                <a:gd name="T31" fmla="*/ 407 h 3583"/>
                <a:gd name="T32" fmla="*/ 4220 w 4310"/>
                <a:gd name="T33" fmla="*/ 431 h 3583"/>
                <a:gd name="T34" fmla="*/ 4250 w 4310"/>
                <a:gd name="T35" fmla="*/ 463 h 3583"/>
                <a:gd name="T36" fmla="*/ 4275 w 4310"/>
                <a:gd name="T37" fmla="*/ 497 h 3583"/>
                <a:gd name="T38" fmla="*/ 4294 w 4310"/>
                <a:gd name="T39" fmla="*/ 537 h 3583"/>
                <a:gd name="T40" fmla="*/ 4305 w 4310"/>
                <a:gd name="T41" fmla="*/ 578 h 3583"/>
                <a:gd name="T42" fmla="*/ 4310 w 4310"/>
                <a:gd name="T43" fmla="*/ 624 h 3583"/>
                <a:gd name="T44" fmla="*/ 4310 w 4310"/>
                <a:gd name="T45" fmla="*/ 3331 h 3583"/>
                <a:gd name="T46" fmla="*/ 4305 w 4310"/>
                <a:gd name="T47" fmla="*/ 3377 h 3583"/>
                <a:gd name="T48" fmla="*/ 4294 w 4310"/>
                <a:gd name="T49" fmla="*/ 3419 h 3583"/>
                <a:gd name="T50" fmla="*/ 4275 w 4310"/>
                <a:gd name="T51" fmla="*/ 3459 h 3583"/>
                <a:gd name="T52" fmla="*/ 4250 w 4310"/>
                <a:gd name="T53" fmla="*/ 3493 h 3583"/>
                <a:gd name="T54" fmla="*/ 4220 w 4310"/>
                <a:gd name="T55" fmla="*/ 3525 h 3583"/>
                <a:gd name="T56" fmla="*/ 4184 w 4310"/>
                <a:gd name="T57" fmla="*/ 3549 h 3583"/>
                <a:gd name="T58" fmla="*/ 4145 w 4310"/>
                <a:gd name="T59" fmla="*/ 3568 h 3583"/>
                <a:gd name="T60" fmla="*/ 4102 w 4310"/>
                <a:gd name="T61" fmla="*/ 3579 h 3583"/>
                <a:gd name="T62" fmla="*/ 4058 w 4310"/>
                <a:gd name="T63" fmla="*/ 3583 h 3583"/>
                <a:gd name="T64" fmla="*/ 251 w 4310"/>
                <a:gd name="T65" fmla="*/ 3583 h 3583"/>
                <a:gd name="T66" fmla="*/ 205 w 4310"/>
                <a:gd name="T67" fmla="*/ 3579 h 3583"/>
                <a:gd name="T68" fmla="*/ 162 w 4310"/>
                <a:gd name="T69" fmla="*/ 3568 h 3583"/>
                <a:gd name="T70" fmla="*/ 124 w 4310"/>
                <a:gd name="T71" fmla="*/ 3549 h 3583"/>
                <a:gd name="T72" fmla="*/ 88 w 4310"/>
                <a:gd name="T73" fmla="*/ 3525 h 3583"/>
                <a:gd name="T74" fmla="*/ 58 w 4310"/>
                <a:gd name="T75" fmla="*/ 3493 h 3583"/>
                <a:gd name="T76" fmla="*/ 34 w 4310"/>
                <a:gd name="T77" fmla="*/ 3459 h 3583"/>
                <a:gd name="T78" fmla="*/ 15 w 4310"/>
                <a:gd name="T79" fmla="*/ 3419 h 3583"/>
                <a:gd name="T80" fmla="*/ 2 w 4310"/>
                <a:gd name="T81" fmla="*/ 3377 h 3583"/>
                <a:gd name="T82" fmla="*/ 0 w 4310"/>
                <a:gd name="T83" fmla="*/ 3331 h 3583"/>
                <a:gd name="T84" fmla="*/ 0 w 4310"/>
                <a:gd name="T85" fmla="*/ 624 h 3583"/>
                <a:gd name="T86" fmla="*/ 2 w 4310"/>
                <a:gd name="T87" fmla="*/ 578 h 3583"/>
                <a:gd name="T88" fmla="*/ 15 w 4310"/>
                <a:gd name="T89" fmla="*/ 537 h 3583"/>
                <a:gd name="T90" fmla="*/ 34 w 4310"/>
                <a:gd name="T91" fmla="*/ 497 h 3583"/>
                <a:gd name="T92" fmla="*/ 58 w 4310"/>
                <a:gd name="T93" fmla="*/ 463 h 3583"/>
                <a:gd name="T94" fmla="*/ 88 w 4310"/>
                <a:gd name="T95" fmla="*/ 431 h 3583"/>
                <a:gd name="T96" fmla="*/ 124 w 4310"/>
                <a:gd name="T97" fmla="*/ 407 h 3583"/>
                <a:gd name="T98" fmla="*/ 162 w 4310"/>
                <a:gd name="T99" fmla="*/ 388 h 3583"/>
                <a:gd name="T100" fmla="*/ 205 w 4310"/>
                <a:gd name="T101" fmla="*/ 377 h 3583"/>
                <a:gd name="T102" fmla="*/ 251 w 4310"/>
                <a:gd name="T103" fmla="*/ 372 h 3583"/>
                <a:gd name="T104" fmla="*/ 323 w 4310"/>
                <a:gd name="T105" fmla="*/ 372 h 3583"/>
                <a:gd name="T106" fmla="*/ 341 w 4310"/>
                <a:gd name="T107" fmla="*/ 249 h 3583"/>
                <a:gd name="T108" fmla="*/ 353 w 4310"/>
                <a:gd name="T109" fmla="*/ 205 h 3583"/>
                <a:gd name="T110" fmla="*/ 370 w 4310"/>
                <a:gd name="T111" fmla="*/ 164 h 3583"/>
                <a:gd name="T112" fmla="*/ 395 w 4310"/>
                <a:gd name="T113" fmla="*/ 123 h 3583"/>
                <a:gd name="T114" fmla="*/ 425 w 4310"/>
                <a:gd name="T115" fmla="*/ 89 h 3583"/>
                <a:gd name="T116" fmla="*/ 460 w 4310"/>
                <a:gd name="T117" fmla="*/ 59 h 3583"/>
                <a:gd name="T118" fmla="*/ 500 w 4310"/>
                <a:gd name="T119" fmla="*/ 35 h 3583"/>
                <a:gd name="T120" fmla="*/ 541 w 4310"/>
                <a:gd name="T121" fmla="*/ 16 h 3583"/>
                <a:gd name="T122" fmla="*/ 585 w 4310"/>
                <a:gd name="T123" fmla="*/ 5 h 3583"/>
                <a:gd name="T124" fmla="*/ 631 w 4310"/>
                <a:gd name="T125" fmla="*/ 0 h 3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10" h="3583">
                  <a:moveTo>
                    <a:pt x="631" y="0"/>
                  </a:moveTo>
                  <a:lnTo>
                    <a:pt x="1643" y="0"/>
                  </a:lnTo>
                  <a:lnTo>
                    <a:pt x="1689" y="5"/>
                  </a:lnTo>
                  <a:lnTo>
                    <a:pt x="1733" y="16"/>
                  </a:lnTo>
                  <a:lnTo>
                    <a:pt x="1776" y="35"/>
                  </a:lnTo>
                  <a:lnTo>
                    <a:pt x="1815" y="59"/>
                  </a:lnTo>
                  <a:lnTo>
                    <a:pt x="1850" y="89"/>
                  </a:lnTo>
                  <a:lnTo>
                    <a:pt x="1880" y="123"/>
                  </a:lnTo>
                  <a:lnTo>
                    <a:pt x="1905" y="164"/>
                  </a:lnTo>
                  <a:lnTo>
                    <a:pt x="1923" y="205"/>
                  </a:lnTo>
                  <a:lnTo>
                    <a:pt x="1933" y="249"/>
                  </a:lnTo>
                  <a:lnTo>
                    <a:pt x="1953" y="372"/>
                  </a:lnTo>
                  <a:lnTo>
                    <a:pt x="4058" y="372"/>
                  </a:lnTo>
                  <a:lnTo>
                    <a:pt x="4102" y="377"/>
                  </a:lnTo>
                  <a:lnTo>
                    <a:pt x="4145" y="388"/>
                  </a:lnTo>
                  <a:lnTo>
                    <a:pt x="4184" y="407"/>
                  </a:lnTo>
                  <a:lnTo>
                    <a:pt x="4220" y="431"/>
                  </a:lnTo>
                  <a:lnTo>
                    <a:pt x="4250" y="463"/>
                  </a:lnTo>
                  <a:lnTo>
                    <a:pt x="4275" y="497"/>
                  </a:lnTo>
                  <a:lnTo>
                    <a:pt x="4294" y="537"/>
                  </a:lnTo>
                  <a:lnTo>
                    <a:pt x="4305" y="578"/>
                  </a:lnTo>
                  <a:lnTo>
                    <a:pt x="4310" y="624"/>
                  </a:lnTo>
                  <a:lnTo>
                    <a:pt x="4310" y="3331"/>
                  </a:lnTo>
                  <a:lnTo>
                    <a:pt x="4305" y="3377"/>
                  </a:lnTo>
                  <a:lnTo>
                    <a:pt x="4294" y="3419"/>
                  </a:lnTo>
                  <a:lnTo>
                    <a:pt x="4275" y="3459"/>
                  </a:lnTo>
                  <a:lnTo>
                    <a:pt x="4250" y="3493"/>
                  </a:lnTo>
                  <a:lnTo>
                    <a:pt x="4220" y="3525"/>
                  </a:lnTo>
                  <a:lnTo>
                    <a:pt x="4184" y="3549"/>
                  </a:lnTo>
                  <a:lnTo>
                    <a:pt x="4145" y="3568"/>
                  </a:lnTo>
                  <a:lnTo>
                    <a:pt x="4102" y="3579"/>
                  </a:lnTo>
                  <a:lnTo>
                    <a:pt x="4058" y="3583"/>
                  </a:lnTo>
                  <a:lnTo>
                    <a:pt x="251" y="3583"/>
                  </a:lnTo>
                  <a:lnTo>
                    <a:pt x="205" y="3579"/>
                  </a:lnTo>
                  <a:lnTo>
                    <a:pt x="162" y="3568"/>
                  </a:lnTo>
                  <a:lnTo>
                    <a:pt x="124" y="3549"/>
                  </a:lnTo>
                  <a:lnTo>
                    <a:pt x="88" y="3525"/>
                  </a:lnTo>
                  <a:lnTo>
                    <a:pt x="58" y="3493"/>
                  </a:lnTo>
                  <a:lnTo>
                    <a:pt x="34" y="3459"/>
                  </a:lnTo>
                  <a:lnTo>
                    <a:pt x="15" y="3419"/>
                  </a:lnTo>
                  <a:lnTo>
                    <a:pt x="2" y="3377"/>
                  </a:lnTo>
                  <a:lnTo>
                    <a:pt x="0" y="3331"/>
                  </a:lnTo>
                  <a:lnTo>
                    <a:pt x="0" y="624"/>
                  </a:lnTo>
                  <a:lnTo>
                    <a:pt x="2" y="578"/>
                  </a:lnTo>
                  <a:lnTo>
                    <a:pt x="15" y="537"/>
                  </a:lnTo>
                  <a:lnTo>
                    <a:pt x="34" y="497"/>
                  </a:lnTo>
                  <a:lnTo>
                    <a:pt x="58" y="463"/>
                  </a:lnTo>
                  <a:lnTo>
                    <a:pt x="88" y="431"/>
                  </a:lnTo>
                  <a:lnTo>
                    <a:pt x="124" y="407"/>
                  </a:lnTo>
                  <a:lnTo>
                    <a:pt x="162" y="388"/>
                  </a:lnTo>
                  <a:lnTo>
                    <a:pt x="205" y="377"/>
                  </a:lnTo>
                  <a:lnTo>
                    <a:pt x="251" y="372"/>
                  </a:lnTo>
                  <a:lnTo>
                    <a:pt x="323" y="372"/>
                  </a:lnTo>
                  <a:lnTo>
                    <a:pt x="341" y="249"/>
                  </a:lnTo>
                  <a:lnTo>
                    <a:pt x="353" y="205"/>
                  </a:lnTo>
                  <a:lnTo>
                    <a:pt x="370" y="164"/>
                  </a:lnTo>
                  <a:lnTo>
                    <a:pt x="395" y="123"/>
                  </a:lnTo>
                  <a:lnTo>
                    <a:pt x="425" y="89"/>
                  </a:lnTo>
                  <a:lnTo>
                    <a:pt x="460" y="59"/>
                  </a:lnTo>
                  <a:lnTo>
                    <a:pt x="500" y="35"/>
                  </a:lnTo>
                  <a:lnTo>
                    <a:pt x="541" y="16"/>
                  </a:lnTo>
                  <a:lnTo>
                    <a:pt x="585" y="5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FFA400"/>
            </a:solidFill>
            <a:ln w="0">
              <a:solidFill>
                <a:srgbClr val="FFA4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3195638" y="2513013"/>
              <a:ext cx="2995613" cy="20320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2700338" y="2732088"/>
              <a:ext cx="3702050" cy="2112963"/>
            </a:xfrm>
            <a:custGeom>
              <a:avLst/>
              <a:gdLst>
                <a:gd name="T0" fmla="*/ 214 w 4665"/>
                <a:gd name="T1" fmla="*/ 0 h 2663"/>
                <a:gd name="T2" fmla="*/ 4021 w 4665"/>
                <a:gd name="T3" fmla="*/ 0 h 2663"/>
                <a:gd name="T4" fmla="*/ 4067 w 4665"/>
                <a:gd name="T5" fmla="*/ 3 h 2663"/>
                <a:gd name="T6" fmla="*/ 4111 w 4665"/>
                <a:gd name="T7" fmla="*/ 16 h 2663"/>
                <a:gd name="T8" fmla="*/ 4154 w 4665"/>
                <a:gd name="T9" fmla="*/ 33 h 2663"/>
                <a:gd name="T10" fmla="*/ 4193 w 4665"/>
                <a:gd name="T11" fmla="*/ 59 h 2663"/>
                <a:gd name="T12" fmla="*/ 4229 w 4665"/>
                <a:gd name="T13" fmla="*/ 89 h 2663"/>
                <a:gd name="T14" fmla="*/ 4259 w 4665"/>
                <a:gd name="T15" fmla="*/ 124 h 2663"/>
                <a:gd name="T16" fmla="*/ 4284 w 4665"/>
                <a:gd name="T17" fmla="*/ 162 h 2663"/>
                <a:gd name="T18" fmla="*/ 4303 w 4665"/>
                <a:gd name="T19" fmla="*/ 204 h 2663"/>
                <a:gd name="T20" fmla="*/ 4313 w 4665"/>
                <a:gd name="T21" fmla="*/ 248 h 2663"/>
                <a:gd name="T22" fmla="*/ 4662 w 4665"/>
                <a:gd name="T23" fmla="*/ 2414 h 2663"/>
                <a:gd name="T24" fmla="*/ 4665 w 4665"/>
                <a:gd name="T25" fmla="*/ 2456 h 2663"/>
                <a:gd name="T26" fmla="*/ 4662 w 4665"/>
                <a:gd name="T27" fmla="*/ 2493 h 2663"/>
                <a:gd name="T28" fmla="*/ 4652 w 4665"/>
                <a:gd name="T29" fmla="*/ 2529 h 2663"/>
                <a:gd name="T30" fmla="*/ 4636 w 4665"/>
                <a:gd name="T31" fmla="*/ 2562 h 2663"/>
                <a:gd name="T32" fmla="*/ 4616 w 4665"/>
                <a:gd name="T33" fmla="*/ 2590 h 2663"/>
                <a:gd name="T34" fmla="*/ 4590 w 4665"/>
                <a:gd name="T35" fmla="*/ 2616 h 2663"/>
                <a:gd name="T36" fmla="*/ 4560 w 4665"/>
                <a:gd name="T37" fmla="*/ 2636 h 2663"/>
                <a:gd name="T38" fmla="*/ 4527 w 4665"/>
                <a:gd name="T39" fmla="*/ 2650 h 2663"/>
                <a:gd name="T40" fmla="*/ 4490 w 4665"/>
                <a:gd name="T41" fmla="*/ 2660 h 2663"/>
                <a:gd name="T42" fmla="*/ 4450 w 4665"/>
                <a:gd name="T43" fmla="*/ 2663 h 2663"/>
                <a:gd name="T44" fmla="*/ 643 w 4665"/>
                <a:gd name="T45" fmla="*/ 2663 h 2663"/>
                <a:gd name="T46" fmla="*/ 597 w 4665"/>
                <a:gd name="T47" fmla="*/ 2659 h 2663"/>
                <a:gd name="T48" fmla="*/ 553 w 4665"/>
                <a:gd name="T49" fmla="*/ 2648 h 2663"/>
                <a:gd name="T50" fmla="*/ 510 w 4665"/>
                <a:gd name="T51" fmla="*/ 2629 h 2663"/>
                <a:gd name="T52" fmla="*/ 472 w 4665"/>
                <a:gd name="T53" fmla="*/ 2605 h 2663"/>
                <a:gd name="T54" fmla="*/ 436 w 4665"/>
                <a:gd name="T55" fmla="*/ 2575 h 2663"/>
                <a:gd name="T56" fmla="*/ 406 w 4665"/>
                <a:gd name="T57" fmla="*/ 2540 h 2663"/>
                <a:gd name="T58" fmla="*/ 380 w 4665"/>
                <a:gd name="T59" fmla="*/ 2502 h 2663"/>
                <a:gd name="T60" fmla="*/ 362 w 4665"/>
                <a:gd name="T61" fmla="*/ 2460 h 2663"/>
                <a:gd name="T62" fmla="*/ 352 w 4665"/>
                <a:gd name="T63" fmla="*/ 2414 h 2663"/>
                <a:gd name="T64" fmla="*/ 3 w 4665"/>
                <a:gd name="T65" fmla="*/ 248 h 2663"/>
                <a:gd name="T66" fmla="*/ 0 w 4665"/>
                <a:gd name="T67" fmla="*/ 209 h 2663"/>
                <a:gd name="T68" fmla="*/ 0 w 4665"/>
                <a:gd name="T69" fmla="*/ 208 h 2663"/>
                <a:gd name="T70" fmla="*/ 3 w 4665"/>
                <a:gd name="T71" fmla="*/ 171 h 2663"/>
                <a:gd name="T72" fmla="*/ 13 w 4665"/>
                <a:gd name="T73" fmla="*/ 135 h 2663"/>
                <a:gd name="T74" fmla="*/ 29 w 4665"/>
                <a:gd name="T75" fmla="*/ 102 h 2663"/>
                <a:gd name="T76" fmla="*/ 49 w 4665"/>
                <a:gd name="T77" fmla="*/ 73 h 2663"/>
                <a:gd name="T78" fmla="*/ 74 w 4665"/>
                <a:gd name="T79" fmla="*/ 48 h 2663"/>
                <a:gd name="T80" fmla="*/ 104 w 4665"/>
                <a:gd name="T81" fmla="*/ 28 h 2663"/>
                <a:gd name="T82" fmla="*/ 137 w 4665"/>
                <a:gd name="T83" fmla="*/ 13 h 2663"/>
                <a:gd name="T84" fmla="*/ 174 w 4665"/>
                <a:gd name="T85" fmla="*/ 3 h 2663"/>
                <a:gd name="T86" fmla="*/ 214 w 4665"/>
                <a:gd name="T87" fmla="*/ 0 h 2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65" h="2663">
                  <a:moveTo>
                    <a:pt x="214" y="0"/>
                  </a:moveTo>
                  <a:lnTo>
                    <a:pt x="4021" y="0"/>
                  </a:lnTo>
                  <a:lnTo>
                    <a:pt x="4067" y="3"/>
                  </a:lnTo>
                  <a:lnTo>
                    <a:pt x="4111" y="16"/>
                  </a:lnTo>
                  <a:lnTo>
                    <a:pt x="4154" y="33"/>
                  </a:lnTo>
                  <a:lnTo>
                    <a:pt x="4193" y="59"/>
                  </a:lnTo>
                  <a:lnTo>
                    <a:pt x="4229" y="89"/>
                  </a:lnTo>
                  <a:lnTo>
                    <a:pt x="4259" y="124"/>
                  </a:lnTo>
                  <a:lnTo>
                    <a:pt x="4284" y="162"/>
                  </a:lnTo>
                  <a:lnTo>
                    <a:pt x="4303" y="204"/>
                  </a:lnTo>
                  <a:lnTo>
                    <a:pt x="4313" y="248"/>
                  </a:lnTo>
                  <a:lnTo>
                    <a:pt x="4662" y="2414"/>
                  </a:lnTo>
                  <a:lnTo>
                    <a:pt x="4665" y="2456"/>
                  </a:lnTo>
                  <a:lnTo>
                    <a:pt x="4662" y="2493"/>
                  </a:lnTo>
                  <a:lnTo>
                    <a:pt x="4652" y="2529"/>
                  </a:lnTo>
                  <a:lnTo>
                    <a:pt x="4636" y="2562"/>
                  </a:lnTo>
                  <a:lnTo>
                    <a:pt x="4616" y="2590"/>
                  </a:lnTo>
                  <a:lnTo>
                    <a:pt x="4590" y="2616"/>
                  </a:lnTo>
                  <a:lnTo>
                    <a:pt x="4560" y="2636"/>
                  </a:lnTo>
                  <a:lnTo>
                    <a:pt x="4527" y="2650"/>
                  </a:lnTo>
                  <a:lnTo>
                    <a:pt x="4490" y="2660"/>
                  </a:lnTo>
                  <a:lnTo>
                    <a:pt x="4450" y="2663"/>
                  </a:lnTo>
                  <a:lnTo>
                    <a:pt x="643" y="2663"/>
                  </a:lnTo>
                  <a:lnTo>
                    <a:pt x="597" y="2659"/>
                  </a:lnTo>
                  <a:lnTo>
                    <a:pt x="553" y="2648"/>
                  </a:lnTo>
                  <a:lnTo>
                    <a:pt x="510" y="2629"/>
                  </a:lnTo>
                  <a:lnTo>
                    <a:pt x="472" y="2605"/>
                  </a:lnTo>
                  <a:lnTo>
                    <a:pt x="436" y="2575"/>
                  </a:lnTo>
                  <a:lnTo>
                    <a:pt x="406" y="2540"/>
                  </a:lnTo>
                  <a:lnTo>
                    <a:pt x="380" y="2502"/>
                  </a:lnTo>
                  <a:lnTo>
                    <a:pt x="362" y="2460"/>
                  </a:lnTo>
                  <a:lnTo>
                    <a:pt x="352" y="2414"/>
                  </a:lnTo>
                  <a:lnTo>
                    <a:pt x="3" y="248"/>
                  </a:lnTo>
                  <a:lnTo>
                    <a:pt x="0" y="209"/>
                  </a:lnTo>
                  <a:lnTo>
                    <a:pt x="0" y="208"/>
                  </a:lnTo>
                  <a:lnTo>
                    <a:pt x="3" y="171"/>
                  </a:lnTo>
                  <a:lnTo>
                    <a:pt x="13" y="135"/>
                  </a:lnTo>
                  <a:lnTo>
                    <a:pt x="29" y="102"/>
                  </a:lnTo>
                  <a:lnTo>
                    <a:pt x="49" y="73"/>
                  </a:lnTo>
                  <a:lnTo>
                    <a:pt x="74" y="48"/>
                  </a:lnTo>
                  <a:lnTo>
                    <a:pt x="104" y="28"/>
                  </a:lnTo>
                  <a:lnTo>
                    <a:pt x="137" y="13"/>
                  </a:lnTo>
                  <a:lnTo>
                    <a:pt x="174" y="3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6C65B"/>
            </a:solidFill>
            <a:ln w="0">
              <a:solidFill>
                <a:srgbClr val="F6C65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" name="직사각형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762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0" y="857251"/>
            <a:ext cx="9144000" cy="728186"/>
            <a:chOff x="0" y="857251"/>
            <a:chExt cx="9144000" cy="728186"/>
          </a:xfrm>
        </p:grpSpPr>
        <p:sp>
          <p:nvSpPr>
            <p:cNvPr id="18" name="직사각형 17"/>
            <p:cNvSpPr/>
            <p:nvPr/>
          </p:nvSpPr>
          <p:spPr>
            <a:xfrm>
              <a:off x="0" y="857251"/>
              <a:ext cx="9144000" cy="728186"/>
            </a:xfrm>
            <a:prstGeom prst="rect">
              <a:avLst/>
            </a:prstGeom>
            <a:noFill/>
            <a:ln w="57150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184389" y="1037964"/>
              <a:ext cx="371138" cy="366760"/>
              <a:chOff x="9291096" y="163448"/>
              <a:chExt cx="635934" cy="628431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9291096" y="163448"/>
                <a:ext cx="547676" cy="547676"/>
              </a:xfrm>
              <a:prstGeom prst="ellips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" name="직선 연결선 21"/>
              <p:cNvCxnSpPr>
                <a:stCxn id="21" idx="5"/>
              </p:cNvCxnSpPr>
              <p:nvPr/>
            </p:nvCxnSpPr>
            <p:spPr>
              <a:xfrm>
                <a:off x="9758567" y="630919"/>
                <a:ext cx="168463" cy="160960"/>
              </a:xfrm>
              <a:prstGeom prst="lin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20" name="직선 연결선 19"/>
            <p:cNvCxnSpPr/>
            <p:nvPr/>
          </p:nvCxnSpPr>
          <p:spPr>
            <a:xfrm>
              <a:off x="857556" y="993302"/>
              <a:ext cx="0" cy="456085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그룹 55"/>
          <p:cNvGrpSpPr/>
          <p:nvPr/>
        </p:nvGrpSpPr>
        <p:grpSpPr>
          <a:xfrm>
            <a:off x="1144514" y="2243792"/>
            <a:ext cx="6984477" cy="962631"/>
            <a:chOff x="1144514" y="2243792"/>
            <a:chExt cx="6984477" cy="962631"/>
          </a:xfrm>
        </p:grpSpPr>
        <p:sp>
          <p:nvSpPr>
            <p:cNvPr id="25" name="Rectangle 7"/>
            <p:cNvSpPr>
              <a:spLocks noChangeArrowheads="1"/>
            </p:cNvSpPr>
            <p:nvPr/>
          </p:nvSpPr>
          <p:spPr bwMode="auto">
            <a:xfrm>
              <a:off x="1144514" y="2487061"/>
              <a:ext cx="783251" cy="531299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2181351" y="2243792"/>
              <a:ext cx="5947640" cy="962631"/>
              <a:chOff x="1986837" y="2155301"/>
              <a:chExt cx="5947640" cy="962631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1986837" y="2155301"/>
                <a:ext cx="2068195" cy="461665"/>
              </a:xfrm>
              <a:prstGeom prst="rect">
                <a:avLst/>
              </a:prstGeom>
              <a:noFill/>
              <a:scene3d>
                <a:camera prst="obliqueBottomLeft"/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spc="-1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08서울남산체 EB" panose="02020603020101020101" pitchFamily="18" charset="-127"/>
                    <a:ea typeface="08서울남산체 EB" panose="02020603020101020101" pitchFamily="18" charset="-127"/>
                  </a:rPr>
                  <a:t>프로그래밍 공부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986837" y="2533157"/>
                <a:ext cx="5947640" cy="584775"/>
              </a:xfrm>
              <a:prstGeom prst="rect">
                <a:avLst/>
              </a:prstGeom>
              <a:noFill/>
              <a:scene3d>
                <a:camera prst="obliqueBottom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spc="-1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사용자가 타자 연습을 했던 단어나</a:t>
                </a:r>
                <a:r>
                  <a:rPr lang="en-US" altLang="ko-KR" sz="1600" spc="-1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 </a:t>
                </a:r>
                <a:r>
                  <a:rPr lang="ko-KR" altLang="en-US" sz="1600" spc="-1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문장이 쓰이는 곳과 의미를 알려줌</a:t>
                </a:r>
                <a:r>
                  <a:rPr lang="en-US" altLang="ko-KR" sz="1600" spc="-1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.</a:t>
                </a:r>
              </a:p>
              <a:p>
                <a:endParaRPr lang="en-US" altLang="ko-KR" sz="16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</p:txBody>
          </p:sp>
        </p:grpSp>
      </p:grpSp>
      <p:grpSp>
        <p:nvGrpSpPr>
          <p:cNvPr id="57" name="그룹 56"/>
          <p:cNvGrpSpPr/>
          <p:nvPr/>
        </p:nvGrpSpPr>
        <p:grpSpPr>
          <a:xfrm>
            <a:off x="1144514" y="3643967"/>
            <a:ext cx="6984477" cy="774567"/>
            <a:chOff x="1144514" y="2243792"/>
            <a:chExt cx="6984477" cy="774567"/>
          </a:xfrm>
        </p:grpSpPr>
        <p:sp>
          <p:nvSpPr>
            <p:cNvPr id="63" name="Rectangle 7"/>
            <p:cNvSpPr>
              <a:spLocks noChangeArrowheads="1"/>
            </p:cNvSpPr>
            <p:nvPr/>
          </p:nvSpPr>
          <p:spPr bwMode="auto">
            <a:xfrm>
              <a:off x="1144514" y="2487061"/>
              <a:ext cx="783251" cy="53129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59" name="그룹 58"/>
            <p:cNvGrpSpPr/>
            <p:nvPr/>
          </p:nvGrpSpPr>
          <p:grpSpPr>
            <a:xfrm>
              <a:off x="2181351" y="2243792"/>
              <a:ext cx="5947640" cy="716410"/>
              <a:chOff x="1986837" y="2155301"/>
              <a:chExt cx="5947640" cy="716410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1986837" y="2155301"/>
                <a:ext cx="1250663" cy="461665"/>
              </a:xfrm>
              <a:prstGeom prst="rect">
                <a:avLst/>
              </a:prstGeom>
              <a:noFill/>
              <a:scene3d>
                <a:camera prst="obliqueBottomLeft"/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spc="-1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08서울남산체 EB" panose="02020603020101020101" pitchFamily="18" charset="-127"/>
                    <a:ea typeface="08서울남산체 EB" panose="02020603020101020101" pitchFamily="18" charset="-127"/>
                  </a:rPr>
                  <a:t>서버 구현</a:t>
                </a: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986837" y="2533157"/>
                <a:ext cx="5947640" cy="338554"/>
              </a:xfrm>
              <a:prstGeom prst="rect">
                <a:avLst/>
              </a:prstGeom>
              <a:noFill/>
              <a:scene3d>
                <a:camera prst="obliqueBottom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spc="-1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서버 구현을 통해 여러 명의 사용자가 함께 게임을 함께 할 수 있도록 만듦</a:t>
                </a:r>
                <a:r>
                  <a:rPr lang="en-US" altLang="ko-KR" sz="1600" spc="-1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.</a:t>
                </a:r>
              </a:p>
            </p:txBody>
          </p:sp>
        </p:grpSp>
      </p:grpSp>
      <p:grpSp>
        <p:nvGrpSpPr>
          <p:cNvPr id="65" name="그룹 64"/>
          <p:cNvGrpSpPr/>
          <p:nvPr/>
        </p:nvGrpSpPr>
        <p:grpSpPr>
          <a:xfrm>
            <a:off x="1144514" y="5044142"/>
            <a:ext cx="6984477" cy="774568"/>
            <a:chOff x="1144514" y="2243792"/>
            <a:chExt cx="6984477" cy="774568"/>
          </a:xfrm>
        </p:grpSpPr>
        <p:sp>
          <p:nvSpPr>
            <p:cNvPr id="71" name="Rectangle 7"/>
            <p:cNvSpPr>
              <a:spLocks noChangeArrowheads="1"/>
            </p:cNvSpPr>
            <p:nvPr/>
          </p:nvSpPr>
          <p:spPr bwMode="auto">
            <a:xfrm>
              <a:off x="1144514" y="2487061"/>
              <a:ext cx="783251" cy="531299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67" name="그룹 66"/>
            <p:cNvGrpSpPr/>
            <p:nvPr/>
          </p:nvGrpSpPr>
          <p:grpSpPr>
            <a:xfrm>
              <a:off x="2181351" y="2243792"/>
              <a:ext cx="5947640" cy="716410"/>
              <a:chOff x="1986837" y="2155301"/>
              <a:chExt cx="5947640" cy="716410"/>
            </a:xfrm>
          </p:grpSpPr>
          <p:sp>
            <p:nvSpPr>
              <p:cNvPr id="68" name="TextBox 67"/>
              <p:cNvSpPr txBox="1"/>
              <p:nvPr/>
            </p:nvSpPr>
            <p:spPr>
              <a:xfrm>
                <a:off x="1986837" y="2155301"/>
                <a:ext cx="1208985" cy="461665"/>
              </a:xfrm>
              <a:prstGeom prst="rect">
                <a:avLst/>
              </a:prstGeom>
              <a:noFill/>
              <a:scene3d>
                <a:camera prst="obliqueBottomLeft"/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spc="-1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08서울남산체 EB" panose="02020603020101020101" pitchFamily="18" charset="-127"/>
                    <a:ea typeface="08서울남산체 EB" panose="02020603020101020101" pitchFamily="18" charset="-127"/>
                  </a:rPr>
                  <a:t>GUI </a:t>
                </a:r>
                <a:r>
                  <a:rPr lang="ko-KR" altLang="en-US" sz="2400" spc="-1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08서울남산체 EB" panose="02020603020101020101" pitchFamily="18" charset="-127"/>
                    <a:ea typeface="08서울남산체 EB" panose="02020603020101020101" pitchFamily="18" charset="-127"/>
                  </a:rPr>
                  <a:t>구현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1986837" y="2533157"/>
                <a:ext cx="5947640" cy="338554"/>
              </a:xfrm>
              <a:prstGeom prst="rect">
                <a:avLst/>
              </a:prstGeom>
              <a:noFill/>
              <a:scene3d>
                <a:camera prst="obliqueBottom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spc="-1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사용자에게 향상된 인터페이스를 제공함</a:t>
                </a:r>
                <a:r>
                  <a:rPr lang="en-US" altLang="ko-KR" sz="1600" spc="-1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.</a:t>
                </a:r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AEF5CB6-65C0-4CAA-9E1E-78E57434C306}"/>
              </a:ext>
            </a:extLst>
          </p:cNvPr>
          <p:cNvSpPr txBox="1"/>
          <p:nvPr/>
        </p:nvSpPr>
        <p:spPr>
          <a:xfrm>
            <a:off x="1799772" y="68561"/>
            <a:ext cx="5543505" cy="64633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Chapter.4 </a:t>
            </a:r>
            <a:r>
              <a:rPr lang="ko-KR" altLang="en-US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앞으로의 발전 방향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B2ECAF-A4D4-4A53-9055-1D41F7F7E97D}"/>
              </a:ext>
            </a:extLst>
          </p:cNvPr>
          <p:cNvSpPr txBox="1"/>
          <p:nvPr/>
        </p:nvSpPr>
        <p:spPr>
          <a:xfrm>
            <a:off x="1030914" y="1052067"/>
            <a:ext cx="3111749" cy="338554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프로그래밍과 함께하는 타자연습의 미래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10" name="그림 9" descr="벡터그래픽이(가) 표시된 사진&#10;&#10;자동 생성된 설명">
            <a:extLst>
              <a:ext uri="{FF2B5EF4-FFF2-40B4-BE49-F238E27FC236}">
                <a16:creationId xmlns:a16="http://schemas.microsoft.com/office/drawing/2014/main" id="{8F5B14F0-44C5-489D-B4D1-F7A3E09D76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29" y="1926541"/>
            <a:ext cx="1208985" cy="1208985"/>
          </a:xfrm>
          <a:prstGeom prst="rect">
            <a:avLst/>
          </a:prstGeom>
        </p:spPr>
      </p:pic>
      <p:pic>
        <p:nvPicPr>
          <p:cNvPr id="27" name="그림 26" descr="벡터그래픽, 텍스트이(가) 표시된 사진&#10;&#10;자동 생성된 설명">
            <a:extLst>
              <a:ext uri="{FF2B5EF4-FFF2-40B4-BE49-F238E27FC236}">
                <a16:creationId xmlns:a16="http://schemas.microsoft.com/office/drawing/2014/main" id="{5E9A927B-FC08-4C40-BD42-58622434C3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29" y="4901314"/>
            <a:ext cx="1208985" cy="120898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4A38B77-EFD4-4FB6-8CB1-DA60379FFD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29" y="3418630"/>
            <a:ext cx="1208985" cy="1208985"/>
          </a:xfrm>
          <a:prstGeom prst="rect">
            <a:avLst/>
          </a:prstGeom>
        </p:spPr>
      </p:pic>
      <p:sp>
        <p:nvSpPr>
          <p:cNvPr id="98" name="직사각형 97">
            <a:extLst>
              <a:ext uri="{FF2B5EF4-FFF2-40B4-BE49-F238E27FC236}">
                <a16:creationId xmlns:a16="http://schemas.microsoft.com/office/drawing/2014/main" id="{B834047F-5D66-47DB-B38A-AB744F6B649B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762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0971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8572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7869646" y="85725"/>
            <a:ext cx="1185863" cy="342900"/>
            <a:chOff x="7958137" y="0"/>
            <a:chExt cx="1185863" cy="342900"/>
          </a:xfrm>
        </p:grpSpPr>
        <p:sp>
          <p:nvSpPr>
            <p:cNvPr id="17" name="직사각형 16"/>
            <p:cNvSpPr/>
            <p:nvPr/>
          </p:nvSpPr>
          <p:spPr>
            <a:xfrm>
              <a:off x="8782050" y="0"/>
              <a:ext cx="361950" cy="342900"/>
            </a:xfrm>
            <a:prstGeom prst="rect">
              <a:avLst/>
            </a:prstGeom>
            <a:solidFill>
              <a:srgbClr val="C84F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X</a:t>
              </a:r>
              <a:endParaRPr lang="ko-KR" altLang="en-US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7958137" y="238125"/>
              <a:ext cx="276225" cy="0"/>
            </a:xfrm>
            <a:prstGeom prst="lin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9" name="그룹 18"/>
            <p:cNvGrpSpPr/>
            <p:nvPr/>
          </p:nvGrpSpPr>
          <p:grpSpPr>
            <a:xfrm>
              <a:off x="8403432" y="54767"/>
              <a:ext cx="276770" cy="224631"/>
              <a:chOff x="8379619" y="12700"/>
              <a:chExt cx="318823" cy="258762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8486775" y="12700"/>
                <a:ext cx="211667" cy="158750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8379619" y="71437"/>
                <a:ext cx="266700" cy="200025"/>
              </a:xfrm>
              <a:prstGeom prst="rect">
                <a:avLst/>
              </a:prstGeom>
              <a:solidFill>
                <a:srgbClr val="BFBFBF"/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" name="직사각형 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762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207757" y="123672"/>
            <a:ext cx="655093" cy="499052"/>
            <a:chOff x="2700338" y="2001838"/>
            <a:chExt cx="3732213" cy="2843213"/>
          </a:xfrm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3011488" y="2001838"/>
              <a:ext cx="3421063" cy="2843213"/>
            </a:xfrm>
            <a:custGeom>
              <a:avLst/>
              <a:gdLst>
                <a:gd name="T0" fmla="*/ 631 w 4310"/>
                <a:gd name="T1" fmla="*/ 0 h 3583"/>
                <a:gd name="T2" fmla="*/ 1643 w 4310"/>
                <a:gd name="T3" fmla="*/ 0 h 3583"/>
                <a:gd name="T4" fmla="*/ 1689 w 4310"/>
                <a:gd name="T5" fmla="*/ 5 h 3583"/>
                <a:gd name="T6" fmla="*/ 1733 w 4310"/>
                <a:gd name="T7" fmla="*/ 16 h 3583"/>
                <a:gd name="T8" fmla="*/ 1776 w 4310"/>
                <a:gd name="T9" fmla="*/ 35 h 3583"/>
                <a:gd name="T10" fmla="*/ 1815 w 4310"/>
                <a:gd name="T11" fmla="*/ 59 h 3583"/>
                <a:gd name="T12" fmla="*/ 1850 w 4310"/>
                <a:gd name="T13" fmla="*/ 89 h 3583"/>
                <a:gd name="T14" fmla="*/ 1880 w 4310"/>
                <a:gd name="T15" fmla="*/ 123 h 3583"/>
                <a:gd name="T16" fmla="*/ 1905 w 4310"/>
                <a:gd name="T17" fmla="*/ 164 h 3583"/>
                <a:gd name="T18" fmla="*/ 1923 w 4310"/>
                <a:gd name="T19" fmla="*/ 205 h 3583"/>
                <a:gd name="T20" fmla="*/ 1933 w 4310"/>
                <a:gd name="T21" fmla="*/ 249 h 3583"/>
                <a:gd name="T22" fmla="*/ 1953 w 4310"/>
                <a:gd name="T23" fmla="*/ 372 h 3583"/>
                <a:gd name="T24" fmla="*/ 4058 w 4310"/>
                <a:gd name="T25" fmla="*/ 372 h 3583"/>
                <a:gd name="T26" fmla="*/ 4102 w 4310"/>
                <a:gd name="T27" fmla="*/ 377 h 3583"/>
                <a:gd name="T28" fmla="*/ 4145 w 4310"/>
                <a:gd name="T29" fmla="*/ 388 h 3583"/>
                <a:gd name="T30" fmla="*/ 4184 w 4310"/>
                <a:gd name="T31" fmla="*/ 407 h 3583"/>
                <a:gd name="T32" fmla="*/ 4220 w 4310"/>
                <a:gd name="T33" fmla="*/ 431 h 3583"/>
                <a:gd name="T34" fmla="*/ 4250 w 4310"/>
                <a:gd name="T35" fmla="*/ 463 h 3583"/>
                <a:gd name="T36" fmla="*/ 4275 w 4310"/>
                <a:gd name="T37" fmla="*/ 497 h 3583"/>
                <a:gd name="T38" fmla="*/ 4294 w 4310"/>
                <a:gd name="T39" fmla="*/ 537 h 3583"/>
                <a:gd name="T40" fmla="*/ 4305 w 4310"/>
                <a:gd name="T41" fmla="*/ 578 h 3583"/>
                <a:gd name="T42" fmla="*/ 4310 w 4310"/>
                <a:gd name="T43" fmla="*/ 624 h 3583"/>
                <a:gd name="T44" fmla="*/ 4310 w 4310"/>
                <a:gd name="T45" fmla="*/ 3331 h 3583"/>
                <a:gd name="T46" fmla="*/ 4305 w 4310"/>
                <a:gd name="T47" fmla="*/ 3377 h 3583"/>
                <a:gd name="T48" fmla="*/ 4294 w 4310"/>
                <a:gd name="T49" fmla="*/ 3419 h 3583"/>
                <a:gd name="T50" fmla="*/ 4275 w 4310"/>
                <a:gd name="T51" fmla="*/ 3459 h 3583"/>
                <a:gd name="T52" fmla="*/ 4250 w 4310"/>
                <a:gd name="T53" fmla="*/ 3493 h 3583"/>
                <a:gd name="T54" fmla="*/ 4220 w 4310"/>
                <a:gd name="T55" fmla="*/ 3525 h 3583"/>
                <a:gd name="T56" fmla="*/ 4184 w 4310"/>
                <a:gd name="T57" fmla="*/ 3549 h 3583"/>
                <a:gd name="T58" fmla="*/ 4145 w 4310"/>
                <a:gd name="T59" fmla="*/ 3568 h 3583"/>
                <a:gd name="T60" fmla="*/ 4102 w 4310"/>
                <a:gd name="T61" fmla="*/ 3579 h 3583"/>
                <a:gd name="T62" fmla="*/ 4058 w 4310"/>
                <a:gd name="T63" fmla="*/ 3583 h 3583"/>
                <a:gd name="T64" fmla="*/ 251 w 4310"/>
                <a:gd name="T65" fmla="*/ 3583 h 3583"/>
                <a:gd name="T66" fmla="*/ 205 w 4310"/>
                <a:gd name="T67" fmla="*/ 3579 h 3583"/>
                <a:gd name="T68" fmla="*/ 162 w 4310"/>
                <a:gd name="T69" fmla="*/ 3568 h 3583"/>
                <a:gd name="T70" fmla="*/ 124 w 4310"/>
                <a:gd name="T71" fmla="*/ 3549 h 3583"/>
                <a:gd name="T72" fmla="*/ 88 w 4310"/>
                <a:gd name="T73" fmla="*/ 3525 h 3583"/>
                <a:gd name="T74" fmla="*/ 58 w 4310"/>
                <a:gd name="T75" fmla="*/ 3493 h 3583"/>
                <a:gd name="T76" fmla="*/ 34 w 4310"/>
                <a:gd name="T77" fmla="*/ 3459 h 3583"/>
                <a:gd name="T78" fmla="*/ 15 w 4310"/>
                <a:gd name="T79" fmla="*/ 3419 h 3583"/>
                <a:gd name="T80" fmla="*/ 2 w 4310"/>
                <a:gd name="T81" fmla="*/ 3377 h 3583"/>
                <a:gd name="T82" fmla="*/ 0 w 4310"/>
                <a:gd name="T83" fmla="*/ 3331 h 3583"/>
                <a:gd name="T84" fmla="*/ 0 w 4310"/>
                <a:gd name="T85" fmla="*/ 624 h 3583"/>
                <a:gd name="T86" fmla="*/ 2 w 4310"/>
                <a:gd name="T87" fmla="*/ 578 h 3583"/>
                <a:gd name="T88" fmla="*/ 15 w 4310"/>
                <a:gd name="T89" fmla="*/ 537 h 3583"/>
                <a:gd name="T90" fmla="*/ 34 w 4310"/>
                <a:gd name="T91" fmla="*/ 497 h 3583"/>
                <a:gd name="T92" fmla="*/ 58 w 4310"/>
                <a:gd name="T93" fmla="*/ 463 h 3583"/>
                <a:gd name="T94" fmla="*/ 88 w 4310"/>
                <a:gd name="T95" fmla="*/ 431 h 3583"/>
                <a:gd name="T96" fmla="*/ 124 w 4310"/>
                <a:gd name="T97" fmla="*/ 407 h 3583"/>
                <a:gd name="T98" fmla="*/ 162 w 4310"/>
                <a:gd name="T99" fmla="*/ 388 h 3583"/>
                <a:gd name="T100" fmla="*/ 205 w 4310"/>
                <a:gd name="T101" fmla="*/ 377 h 3583"/>
                <a:gd name="T102" fmla="*/ 251 w 4310"/>
                <a:gd name="T103" fmla="*/ 372 h 3583"/>
                <a:gd name="T104" fmla="*/ 323 w 4310"/>
                <a:gd name="T105" fmla="*/ 372 h 3583"/>
                <a:gd name="T106" fmla="*/ 341 w 4310"/>
                <a:gd name="T107" fmla="*/ 249 h 3583"/>
                <a:gd name="T108" fmla="*/ 353 w 4310"/>
                <a:gd name="T109" fmla="*/ 205 h 3583"/>
                <a:gd name="T110" fmla="*/ 370 w 4310"/>
                <a:gd name="T111" fmla="*/ 164 h 3583"/>
                <a:gd name="T112" fmla="*/ 395 w 4310"/>
                <a:gd name="T113" fmla="*/ 123 h 3583"/>
                <a:gd name="T114" fmla="*/ 425 w 4310"/>
                <a:gd name="T115" fmla="*/ 89 h 3583"/>
                <a:gd name="T116" fmla="*/ 460 w 4310"/>
                <a:gd name="T117" fmla="*/ 59 h 3583"/>
                <a:gd name="T118" fmla="*/ 500 w 4310"/>
                <a:gd name="T119" fmla="*/ 35 h 3583"/>
                <a:gd name="T120" fmla="*/ 541 w 4310"/>
                <a:gd name="T121" fmla="*/ 16 h 3583"/>
                <a:gd name="T122" fmla="*/ 585 w 4310"/>
                <a:gd name="T123" fmla="*/ 5 h 3583"/>
                <a:gd name="T124" fmla="*/ 631 w 4310"/>
                <a:gd name="T125" fmla="*/ 0 h 3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10" h="3583">
                  <a:moveTo>
                    <a:pt x="631" y="0"/>
                  </a:moveTo>
                  <a:lnTo>
                    <a:pt x="1643" y="0"/>
                  </a:lnTo>
                  <a:lnTo>
                    <a:pt x="1689" y="5"/>
                  </a:lnTo>
                  <a:lnTo>
                    <a:pt x="1733" y="16"/>
                  </a:lnTo>
                  <a:lnTo>
                    <a:pt x="1776" y="35"/>
                  </a:lnTo>
                  <a:lnTo>
                    <a:pt x="1815" y="59"/>
                  </a:lnTo>
                  <a:lnTo>
                    <a:pt x="1850" y="89"/>
                  </a:lnTo>
                  <a:lnTo>
                    <a:pt x="1880" y="123"/>
                  </a:lnTo>
                  <a:lnTo>
                    <a:pt x="1905" y="164"/>
                  </a:lnTo>
                  <a:lnTo>
                    <a:pt x="1923" y="205"/>
                  </a:lnTo>
                  <a:lnTo>
                    <a:pt x="1933" y="249"/>
                  </a:lnTo>
                  <a:lnTo>
                    <a:pt x="1953" y="372"/>
                  </a:lnTo>
                  <a:lnTo>
                    <a:pt x="4058" y="372"/>
                  </a:lnTo>
                  <a:lnTo>
                    <a:pt x="4102" y="377"/>
                  </a:lnTo>
                  <a:lnTo>
                    <a:pt x="4145" y="388"/>
                  </a:lnTo>
                  <a:lnTo>
                    <a:pt x="4184" y="407"/>
                  </a:lnTo>
                  <a:lnTo>
                    <a:pt x="4220" y="431"/>
                  </a:lnTo>
                  <a:lnTo>
                    <a:pt x="4250" y="463"/>
                  </a:lnTo>
                  <a:lnTo>
                    <a:pt x="4275" y="497"/>
                  </a:lnTo>
                  <a:lnTo>
                    <a:pt x="4294" y="537"/>
                  </a:lnTo>
                  <a:lnTo>
                    <a:pt x="4305" y="578"/>
                  </a:lnTo>
                  <a:lnTo>
                    <a:pt x="4310" y="624"/>
                  </a:lnTo>
                  <a:lnTo>
                    <a:pt x="4310" y="3331"/>
                  </a:lnTo>
                  <a:lnTo>
                    <a:pt x="4305" y="3377"/>
                  </a:lnTo>
                  <a:lnTo>
                    <a:pt x="4294" y="3419"/>
                  </a:lnTo>
                  <a:lnTo>
                    <a:pt x="4275" y="3459"/>
                  </a:lnTo>
                  <a:lnTo>
                    <a:pt x="4250" y="3493"/>
                  </a:lnTo>
                  <a:lnTo>
                    <a:pt x="4220" y="3525"/>
                  </a:lnTo>
                  <a:lnTo>
                    <a:pt x="4184" y="3549"/>
                  </a:lnTo>
                  <a:lnTo>
                    <a:pt x="4145" y="3568"/>
                  </a:lnTo>
                  <a:lnTo>
                    <a:pt x="4102" y="3579"/>
                  </a:lnTo>
                  <a:lnTo>
                    <a:pt x="4058" y="3583"/>
                  </a:lnTo>
                  <a:lnTo>
                    <a:pt x="251" y="3583"/>
                  </a:lnTo>
                  <a:lnTo>
                    <a:pt x="205" y="3579"/>
                  </a:lnTo>
                  <a:lnTo>
                    <a:pt x="162" y="3568"/>
                  </a:lnTo>
                  <a:lnTo>
                    <a:pt x="124" y="3549"/>
                  </a:lnTo>
                  <a:lnTo>
                    <a:pt x="88" y="3525"/>
                  </a:lnTo>
                  <a:lnTo>
                    <a:pt x="58" y="3493"/>
                  </a:lnTo>
                  <a:lnTo>
                    <a:pt x="34" y="3459"/>
                  </a:lnTo>
                  <a:lnTo>
                    <a:pt x="15" y="3419"/>
                  </a:lnTo>
                  <a:lnTo>
                    <a:pt x="2" y="3377"/>
                  </a:lnTo>
                  <a:lnTo>
                    <a:pt x="0" y="3331"/>
                  </a:lnTo>
                  <a:lnTo>
                    <a:pt x="0" y="624"/>
                  </a:lnTo>
                  <a:lnTo>
                    <a:pt x="2" y="578"/>
                  </a:lnTo>
                  <a:lnTo>
                    <a:pt x="15" y="537"/>
                  </a:lnTo>
                  <a:lnTo>
                    <a:pt x="34" y="497"/>
                  </a:lnTo>
                  <a:lnTo>
                    <a:pt x="58" y="463"/>
                  </a:lnTo>
                  <a:lnTo>
                    <a:pt x="88" y="431"/>
                  </a:lnTo>
                  <a:lnTo>
                    <a:pt x="124" y="407"/>
                  </a:lnTo>
                  <a:lnTo>
                    <a:pt x="162" y="388"/>
                  </a:lnTo>
                  <a:lnTo>
                    <a:pt x="205" y="377"/>
                  </a:lnTo>
                  <a:lnTo>
                    <a:pt x="251" y="372"/>
                  </a:lnTo>
                  <a:lnTo>
                    <a:pt x="323" y="372"/>
                  </a:lnTo>
                  <a:lnTo>
                    <a:pt x="341" y="249"/>
                  </a:lnTo>
                  <a:lnTo>
                    <a:pt x="353" y="205"/>
                  </a:lnTo>
                  <a:lnTo>
                    <a:pt x="370" y="164"/>
                  </a:lnTo>
                  <a:lnTo>
                    <a:pt x="395" y="123"/>
                  </a:lnTo>
                  <a:lnTo>
                    <a:pt x="425" y="89"/>
                  </a:lnTo>
                  <a:lnTo>
                    <a:pt x="460" y="59"/>
                  </a:lnTo>
                  <a:lnTo>
                    <a:pt x="500" y="35"/>
                  </a:lnTo>
                  <a:lnTo>
                    <a:pt x="541" y="16"/>
                  </a:lnTo>
                  <a:lnTo>
                    <a:pt x="585" y="5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FFA400"/>
            </a:solidFill>
            <a:ln w="0">
              <a:solidFill>
                <a:srgbClr val="FFA4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3195638" y="2513013"/>
              <a:ext cx="2995613" cy="20320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2700338" y="2732088"/>
              <a:ext cx="3702050" cy="2112963"/>
            </a:xfrm>
            <a:custGeom>
              <a:avLst/>
              <a:gdLst>
                <a:gd name="T0" fmla="*/ 214 w 4665"/>
                <a:gd name="T1" fmla="*/ 0 h 2663"/>
                <a:gd name="T2" fmla="*/ 4021 w 4665"/>
                <a:gd name="T3" fmla="*/ 0 h 2663"/>
                <a:gd name="T4" fmla="*/ 4067 w 4665"/>
                <a:gd name="T5" fmla="*/ 3 h 2663"/>
                <a:gd name="T6" fmla="*/ 4111 w 4665"/>
                <a:gd name="T7" fmla="*/ 16 h 2663"/>
                <a:gd name="T8" fmla="*/ 4154 w 4665"/>
                <a:gd name="T9" fmla="*/ 33 h 2663"/>
                <a:gd name="T10" fmla="*/ 4193 w 4665"/>
                <a:gd name="T11" fmla="*/ 59 h 2663"/>
                <a:gd name="T12" fmla="*/ 4229 w 4665"/>
                <a:gd name="T13" fmla="*/ 89 h 2663"/>
                <a:gd name="T14" fmla="*/ 4259 w 4665"/>
                <a:gd name="T15" fmla="*/ 124 h 2663"/>
                <a:gd name="T16" fmla="*/ 4284 w 4665"/>
                <a:gd name="T17" fmla="*/ 162 h 2663"/>
                <a:gd name="T18" fmla="*/ 4303 w 4665"/>
                <a:gd name="T19" fmla="*/ 204 h 2663"/>
                <a:gd name="T20" fmla="*/ 4313 w 4665"/>
                <a:gd name="T21" fmla="*/ 248 h 2663"/>
                <a:gd name="T22" fmla="*/ 4662 w 4665"/>
                <a:gd name="T23" fmla="*/ 2414 h 2663"/>
                <a:gd name="T24" fmla="*/ 4665 w 4665"/>
                <a:gd name="T25" fmla="*/ 2456 h 2663"/>
                <a:gd name="T26" fmla="*/ 4662 w 4665"/>
                <a:gd name="T27" fmla="*/ 2493 h 2663"/>
                <a:gd name="T28" fmla="*/ 4652 w 4665"/>
                <a:gd name="T29" fmla="*/ 2529 h 2663"/>
                <a:gd name="T30" fmla="*/ 4636 w 4665"/>
                <a:gd name="T31" fmla="*/ 2562 h 2663"/>
                <a:gd name="T32" fmla="*/ 4616 w 4665"/>
                <a:gd name="T33" fmla="*/ 2590 h 2663"/>
                <a:gd name="T34" fmla="*/ 4590 w 4665"/>
                <a:gd name="T35" fmla="*/ 2616 h 2663"/>
                <a:gd name="T36" fmla="*/ 4560 w 4665"/>
                <a:gd name="T37" fmla="*/ 2636 h 2663"/>
                <a:gd name="T38" fmla="*/ 4527 w 4665"/>
                <a:gd name="T39" fmla="*/ 2650 h 2663"/>
                <a:gd name="T40" fmla="*/ 4490 w 4665"/>
                <a:gd name="T41" fmla="*/ 2660 h 2663"/>
                <a:gd name="T42" fmla="*/ 4450 w 4665"/>
                <a:gd name="T43" fmla="*/ 2663 h 2663"/>
                <a:gd name="T44" fmla="*/ 643 w 4665"/>
                <a:gd name="T45" fmla="*/ 2663 h 2663"/>
                <a:gd name="T46" fmla="*/ 597 w 4665"/>
                <a:gd name="T47" fmla="*/ 2659 h 2663"/>
                <a:gd name="T48" fmla="*/ 553 w 4665"/>
                <a:gd name="T49" fmla="*/ 2648 h 2663"/>
                <a:gd name="T50" fmla="*/ 510 w 4665"/>
                <a:gd name="T51" fmla="*/ 2629 h 2663"/>
                <a:gd name="T52" fmla="*/ 472 w 4665"/>
                <a:gd name="T53" fmla="*/ 2605 h 2663"/>
                <a:gd name="T54" fmla="*/ 436 w 4665"/>
                <a:gd name="T55" fmla="*/ 2575 h 2663"/>
                <a:gd name="T56" fmla="*/ 406 w 4665"/>
                <a:gd name="T57" fmla="*/ 2540 h 2663"/>
                <a:gd name="T58" fmla="*/ 380 w 4665"/>
                <a:gd name="T59" fmla="*/ 2502 h 2663"/>
                <a:gd name="T60" fmla="*/ 362 w 4665"/>
                <a:gd name="T61" fmla="*/ 2460 h 2663"/>
                <a:gd name="T62" fmla="*/ 352 w 4665"/>
                <a:gd name="T63" fmla="*/ 2414 h 2663"/>
                <a:gd name="T64" fmla="*/ 3 w 4665"/>
                <a:gd name="T65" fmla="*/ 248 h 2663"/>
                <a:gd name="T66" fmla="*/ 0 w 4665"/>
                <a:gd name="T67" fmla="*/ 209 h 2663"/>
                <a:gd name="T68" fmla="*/ 0 w 4665"/>
                <a:gd name="T69" fmla="*/ 208 h 2663"/>
                <a:gd name="T70" fmla="*/ 3 w 4665"/>
                <a:gd name="T71" fmla="*/ 171 h 2663"/>
                <a:gd name="T72" fmla="*/ 13 w 4665"/>
                <a:gd name="T73" fmla="*/ 135 h 2663"/>
                <a:gd name="T74" fmla="*/ 29 w 4665"/>
                <a:gd name="T75" fmla="*/ 102 h 2663"/>
                <a:gd name="T76" fmla="*/ 49 w 4665"/>
                <a:gd name="T77" fmla="*/ 73 h 2663"/>
                <a:gd name="T78" fmla="*/ 74 w 4665"/>
                <a:gd name="T79" fmla="*/ 48 h 2663"/>
                <a:gd name="T80" fmla="*/ 104 w 4665"/>
                <a:gd name="T81" fmla="*/ 28 h 2663"/>
                <a:gd name="T82" fmla="*/ 137 w 4665"/>
                <a:gd name="T83" fmla="*/ 13 h 2663"/>
                <a:gd name="T84" fmla="*/ 174 w 4665"/>
                <a:gd name="T85" fmla="*/ 3 h 2663"/>
                <a:gd name="T86" fmla="*/ 214 w 4665"/>
                <a:gd name="T87" fmla="*/ 0 h 2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65" h="2663">
                  <a:moveTo>
                    <a:pt x="214" y="0"/>
                  </a:moveTo>
                  <a:lnTo>
                    <a:pt x="4021" y="0"/>
                  </a:lnTo>
                  <a:lnTo>
                    <a:pt x="4067" y="3"/>
                  </a:lnTo>
                  <a:lnTo>
                    <a:pt x="4111" y="16"/>
                  </a:lnTo>
                  <a:lnTo>
                    <a:pt x="4154" y="33"/>
                  </a:lnTo>
                  <a:lnTo>
                    <a:pt x="4193" y="59"/>
                  </a:lnTo>
                  <a:lnTo>
                    <a:pt x="4229" y="89"/>
                  </a:lnTo>
                  <a:lnTo>
                    <a:pt x="4259" y="124"/>
                  </a:lnTo>
                  <a:lnTo>
                    <a:pt x="4284" y="162"/>
                  </a:lnTo>
                  <a:lnTo>
                    <a:pt x="4303" y="204"/>
                  </a:lnTo>
                  <a:lnTo>
                    <a:pt x="4313" y="248"/>
                  </a:lnTo>
                  <a:lnTo>
                    <a:pt x="4662" y="2414"/>
                  </a:lnTo>
                  <a:lnTo>
                    <a:pt x="4665" y="2456"/>
                  </a:lnTo>
                  <a:lnTo>
                    <a:pt x="4662" y="2493"/>
                  </a:lnTo>
                  <a:lnTo>
                    <a:pt x="4652" y="2529"/>
                  </a:lnTo>
                  <a:lnTo>
                    <a:pt x="4636" y="2562"/>
                  </a:lnTo>
                  <a:lnTo>
                    <a:pt x="4616" y="2590"/>
                  </a:lnTo>
                  <a:lnTo>
                    <a:pt x="4590" y="2616"/>
                  </a:lnTo>
                  <a:lnTo>
                    <a:pt x="4560" y="2636"/>
                  </a:lnTo>
                  <a:lnTo>
                    <a:pt x="4527" y="2650"/>
                  </a:lnTo>
                  <a:lnTo>
                    <a:pt x="4490" y="2660"/>
                  </a:lnTo>
                  <a:lnTo>
                    <a:pt x="4450" y="2663"/>
                  </a:lnTo>
                  <a:lnTo>
                    <a:pt x="643" y="2663"/>
                  </a:lnTo>
                  <a:lnTo>
                    <a:pt x="597" y="2659"/>
                  </a:lnTo>
                  <a:lnTo>
                    <a:pt x="553" y="2648"/>
                  </a:lnTo>
                  <a:lnTo>
                    <a:pt x="510" y="2629"/>
                  </a:lnTo>
                  <a:lnTo>
                    <a:pt x="472" y="2605"/>
                  </a:lnTo>
                  <a:lnTo>
                    <a:pt x="436" y="2575"/>
                  </a:lnTo>
                  <a:lnTo>
                    <a:pt x="406" y="2540"/>
                  </a:lnTo>
                  <a:lnTo>
                    <a:pt x="380" y="2502"/>
                  </a:lnTo>
                  <a:lnTo>
                    <a:pt x="362" y="2460"/>
                  </a:lnTo>
                  <a:lnTo>
                    <a:pt x="352" y="2414"/>
                  </a:lnTo>
                  <a:lnTo>
                    <a:pt x="3" y="248"/>
                  </a:lnTo>
                  <a:lnTo>
                    <a:pt x="0" y="209"/>
                  </a:lnTo>
                  <a:lnTo>
                    <a:pt x="0" y="208"/>
                  </a:lnTo>
                  <a:lnTo>
                    <a:pt x="3" y="171"/>
                  </a:lnTo>
                  <a:lnTo>
                    <a:pt x="13" y="135"/>
                  </a:lnTo>
                  <a:lnTo>
                    <a:pt x="29" y="102"/>
                  </a:lnTo>
                  <a:lnTo>
                    <a:pt x="49" y="73"/>
                  </a:lnTo>
                  <a:lnTo>
                    <a:pt x="74" y="48"/>
                  </a:lnTo>
                  <a:lnTo>
                    <a:pt x="104" y="28"/>
                  </a:lnTo>
                  <a:lnTo>
                    <a:pt x="137" y="13"/>
                  </a:lnTo>
                  <a:lnTo>
                    <a:pt x="174" y="3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6C65B"/>
            </a:solidFill>
            <a:ln w="0">
              <a:solidFill>
                <a:srgbClr val="F6C65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0" y="857251"/>
            <a:ext cx="9144000" cy="728186"/>
            <a:chOff x="0" y="857251"/>
            <a:chExt cx="9144000" cy="728186"/>
          </a:xfrm>
        </p:grpSpPr>
        <p:sp>
          <p:nvSpPr>
            <p:cNvPr id="44" name="직사각형 43"/>
            <p:cNvSpPr/>
            <p:nvPr/>
          </p:nvSpPr>
          <p:spPr>
            <a:xfrm>
              <a:off x="0" y="857251"/>
              <a:ext cx="9144000" cy="728186"/>
            </a:xfrm>
            <a:prstGeom prst="rect">
              <a:avLst/>
            </a:prstGeom>
            <a:noFill/>
            <a:ln w="57150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184389" y="1037964"/>
              <a:ext cx="371138" cy="366760"/>
              <a:chOff x="9291096" y="163448"/>
              <a:chExt cx="635934" cy="628431"/>
            </a:xfrm>
          </p:grpSpPr>
          <p:sp>
            <p:nvSpPr>
              <p:cNvPr id="47" name="타원 46"/>
              <p:cNvSpPr/>
              <p:nvPr/>
            </p:nvSpPr>
            <p:spPr>
              <a:xfrm>
                <a:off x="9291096" y="163448"/>
                <a:ext cx="547676" cy="547676"/>
              </a:xfrm>
              <a:prstGeom prst="ellips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직선 연결선 47"/>
              <p:cNvCxnSpPr>
                <a:stCxn id="47" idx="5"/>
              </p:cNvCxnSpPr>
              <p:nvPr/>
            </p:nvCxnSpPr>
            <p:spPr>
              <a:xfrm>
                <a:off x="9758567" y="630919"/>
                <a:ext cx="168463" cy="160960"/>
              </a:xfrm>
              <a:prstGeom prst="line">
                <a:avLst/>
              </a:prstGeom>
              <a:noFill/>
              <a:ln w="57150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46" name="직선 연결선 45"/>
            <p:cNvCxnSpPr/>
            <p:nvPr/>
          </p:nvCxnSpPr>
          <p:spPr>
            <a:xfrm>
              <a:off x="857556" y="993302"/>
              <a:ext cx="0" cy="456085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6D06E39-F5CB-457F-88AF-1E1F6FAAE754}"/>
              </a:ext>
            </a:extLst>
          </p:cNvPr>
          <p:cNvSpPr txBox="1"/>
          <p:nvPr/>
        </p:nvSpPr>
        <p:spPr>
          <a:xfrm>
            <a:off x="2979660" y="101876"/>
            <a:ext cx="3300904" cy="64633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Chapter.4 </a:t>
            </a:r>
            <a:r>
              <a:rPr lang="ko-KR" altLang="en-US" sz="3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느낀점</a:t>
            </a:r>
            <a:endParaRPr lang="ko-KR" altLang="en-US" sz="3600" spc="-150" dirty="0">
              <a:solidFill>
                <a:schemeClr val="tx1">
                  <a:lumMod val="75000"/>
                  <a:lumOff val="2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D5EE38-CAF7-4956-9DF4-EE3FF98E3E48}"/>
              </a:ext>
            </a:extLst>
          </p:cNvPr>
          <p:cNvSpPr txBox="1"/>
          <p:nvPr/>
        </p:nvSpPr>
        <p:spPr>
          <a:xfrm>
            <a:off x="810285" y="2523268"/>
            <a:ext cx="7534355" cy="3376694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처음으로 프로그래밍만 하는 프로젝트가 아닌 부가적인 산출물까지 관리하는 프로젝트를 해보았다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코드를 짜는 일도 어려웠지만 팀원과 서로 소통하는 것도 중요했고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산출물들을 관리하는 것 또한 중요했다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그래서 코드를 더 깔끔하게 정리하고 주석을 달려고 노력했다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 </a:t>
            </a:r>
            <a:r>
              <a:rPr lang="ko-KR" altLang="en-US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이러한 경험들이 나중에 많은 도움이 될 수 있을 것 같다</a:t>
            </a:r>
            <a:r>
              <a:rPr lang="en-US" altLang="ko-KR" sz="2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23D320-9D41-4DC5-B113-04BD256A9EA2}"/>
              </a:ext>
            </a:extLst>
          </p:cNvPr>
          <p:cNvSpPr txBox="1"/>
          <p:nvPr/>
        </p:nvSpPr>
        <p:spPr>
          <a:xfrm>
            <a:off x="1030914" y="1052067"/>
            <a:ext cx="1893467" cy="338554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C++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프로젝트를 마치며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E4EA9CF-B689-4C96-B955-4E2C15E44E03}"/>
              </a:ext>
            </a:extLst>
          </p:cNvPr>
          <p:cNvSpPr/>
          <p:nvPr/>
        </p:nvSpPr>
        <p:spPr>
          <a:xfrm>
            <a:off x="-125721" y="-24266"/>
            <a:ext cx="9287720" cy="7024699"/>
          </a:xfrm>
          <a:prstGeom prst="rect">
            <a:avLst/>
          </a:prstGeom>
          <a:solidFill>
            <a:schemeClr val="tx1">
              <a:lumMod val="95000"/>
              <a:lumOff val="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F109850-D082-4BF6-83B0-E1381D38493F}"/>
              </a:ext>
            </a:extLst>
          </p:cNvPr>
          <p:cNvGrpSpPr/>
          <p:nvPr/>
        </p:nvGrpSpPr>
        <p:grpSpPr>
          <a:xfrm>
            <a:off x="902877" y="1984693"/>
            <a:ext cx="7104881" cy="3314285"/>
            <a:chOff x="1019560" y="2134014"/>
            <a:chExt cx="7104881" cy="3314285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820717E9-750A-4937-ACFD-7C12AFD89B6A}"/>
                </a:ext>
              </a:extLst>
            </p:cNvPr>
            <p:cNvGrpSpPr/>
            <p:nvPr/>
          </p:nvGrpSpPr>
          <p:grpSpPr>
            <a:xfrm>
              <a:off x="1019560" y="2134014"/>
              <a:ext cx="7104881" cy="3314285"/>
              <a:chOff x="1431516" y="2047875"/>
              <a:chExt cx="6280968" cy="2762250"/>
            </a:xfrm>
          </p:grpSpPr>
          <p:sp>
            <p:nvSpPr>
              <p:cNvPr id="72" name="모서리가 둥근 직사각형 3">
                <a:extLst>
                  <a:ext uri="{FF2B5EF4-FFF2-40B4-BE49-F238E27FC236}">
                    <a16:creationId xmlns:a16="http://schemas.microsoft.com/office/drawing/2014/main" id="{B486D3FD-C3A5-40EC-8ABE-D579F26D998D}"/>
                  </a:ext>
                </a:extLst>
              </p:cNvPr>
              <p:cNvSpPr/>
              <p:nvPr/>
            </p:nvSpPr>
            <p:spPr>
              <a:xfrm>
                <a:off x="1431516" y="2047875"/>
                <a:ext cx="6280968" cy="2762250"/>
              </a:xfrm>
              <a:prstGeom prst="roundRect">
                <a:avLst>
                  <a:gd name="adj" fmla="val 4943"/>
                </a:avLst>
              </a:prstGeom>
              <a:solidFill>
                <a:srgbClr val="00339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4893A583-301E-4B8D-AD80-BB57155E4669}"/>
                  </a:ext>
                </a:extLst>
              </p:cNvPr>
              <p:cNvSpPr/>
              <p:nvPr/>
            </p:nvSpPr>
            <p:spPr>
              <a:xfrm>
                <a:off x="1431516" y="2601214"/>
                <a:ext cx="6280968" cy="1655571"/>
              </a:xfrm>
              <a:prstGeom prst="rect">
                <a:avLst/>
              </a:prstGeom>
              <a:solidFill>
                <a:srgbClr val="698B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11A3A04-9EEB-475E-8EFB-12CB13F44536}"/>
                </a:ext>
              </a:extLst>
            </p:cNvPr>
            <p:cNvSpPr txBox="1"/>
            <p:nvPr/>
          </p:nvSpPr>
          <p:spPr>
            <a:xfrm>
              <a:off x="1238395" y="2224685"/>
              <a:ext cx="1502335" cy="523220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chemeClr val="bg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발표 종료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F655D14-AD2B-46F7-B206-EFA28789B44F}"/>
                </a:ext>
              </a:extLst>
            </p:cNvPr>
            <p:cNvSpPr txBox="1"/>
            <p:nvPr/>
          </p:nvSpPr>
          <p:spPr>
            <a:xfrm>
              <a:off x="6217322" y="4820062"/>
              <a:ext cx="1688283" cy="523220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chemeClr val="bg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감사합니다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A10ADEF5-4493-4D4D-A99B-44E2224832CF}"/>
                </a:ext>
              </a:extLst>
            </p:cNvPr>
            <p:cNvGrpSpPr/>
            <p:nvPr/>
          </p:nvGrpSpPr>
          <p:grpSpPr>
            <a:xfrm>
              <a:off x="4191000" y="3262669"/>
              <a:ext cx="762000" cy="762000"/>
              <a:chOff x="4347689" y="3262669"/>
              <a:chExt cx="762000" cy="762000"/>
            </a:xfrm>
          </p:grpSpPr>
          <p:sp>
            <p:nvSpPr>
              <p:cNvPr id="69" name="모서리가 둥근 직사각형 37">
                <a:extLst>
                  <a:ext uri="{FF2B5EF4-FFF2-40B4-BE49-F238E27FC236}">
                    <a16:creationId xmlns:a16="http://schemas.microsoft.com/office/drawing/2014/main" id="{28526C17-615B-4469-AC35-08131747E09D}"/>
                  </a:ext>
                </a:extLst>
              </p:cNvPr>
              <p:cNvSpPr/>
              <p:nvPr/>
            </p:nvSpPr>
            <p:spPr>
              <a:xfrm>
                <a:off x="4347689" y="3262669"/>
                <a:ext cx="762000" cy="762000"/>
              </a:xfrm>
              <a:prstGeom prst="roundRect">
                <a:avLst/>
              </a:prstGeom>
              <a:solidFill>
                <a:srgbClr val="F36F4B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ACC1CCF0-4A61-4B0B-BF51-AF23F3D83F33}"/>
                  </a:ext>
                </a:extLst>
              </p:cNvPr>
              <p:cNvSpPr/>
              <p:nvPr/>
            </p:nvSpPr>
            <p:spPr>
              <a:xfrm>
                <a:off x="4430854" y="3345834"/>
                <a:ext cx="595669" cy="595669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3C5919DD-0E44-4A48-ACBC-B4A1C56490E3}"/>
                  </a:ext>
                </a:extLst>
              </p:cNvPr>
              <p:cNvCxnSpPr/>
              <p:nvPr/>
            </p:nvCxnSpPr>
            <p:spPr>
              <a:xfrm>
                <a:off x="4728688" y="3462590"/>
                <a:ext cx="0" cy="362156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4BD3E088-35C8-4083-ACC7-73EF9353A618}"/>
                </a:ext>
              </a:extLst>
            </p:cNvPr>
            <p:cNvGrpSpPr/>
            <p:nvPr/>
          </p:nvGrpSpPr>
          <p:grpSpPr>
            <a:xfrm>
              <a:off x="2247771" y="3262669"/>
              <a:ext cx="762000" cy="762000"/>
              <a:chOff x="2242790" y="3262669"/>
              <a:chExt cx="762000" cy="762000"/>
            </a:xfrm>
          </p:grpSpPr>
          <p:sp>
            <p:nvSpPr>
              <p:cNvPr id="64" name="모서리가 둥근 직사각형 8">
                <a:extLst>
                  <a:ext uri="{FF2B5EF4-FFF2-40B4-BE49-F238E27FC236}">
                    <a16:creationId xmlns:a16="http://schemas.microsoft.com/office/drawing/2014/main" id="{A8A0CFD9-5A0D-4C3E-A880-6CE128F956C1}"/>
                  </a:ext>
                </a:extLst>
              </p:cNvPr>
              <p:cNvSpPr/>
              <p:nvPr/>
            </p:nvSpPr>
            <p:spPr>
              <a:xfrm>
                <a:off x="2242790" y="3262669"/>
                <a:ext cx="762000" cy="762000"/>
              </a:xfrm>
              <a:prstGeom prst="roundRect">
                <a:avLst/>
              </a:prstGeom>
              <a:solidFill>
                <a:srgbClr val="F6C11F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1DBC073E-D181-4048-A958-E007848B2202}"/>
                  </a:ext>
                </a:extLst>
              </p:cNvPr>
              <p:cNvGrpSpPr/>
              <p:nvPr/>
            </p:nvGrpSpPr>
            <p:grpSpPr>
              <a:xfrm>
                <a:off x="2381003" y="3372049"/>
                <a:ext cx="485573" cy="542524"/>
                <a:chOff x="2398236" y="3372049"/>
                <a:chExt cx="485573" cy="542524"/>
              </a:xfrm>
            </p:grpSpPr>
            <p:sp>
              <p:nvSpPr>
                <p:cNvPr id="66" name="타원 65">
                  <a:extLst>
                    <a:ext uri="{FF2B5EF4-FFF2-40B4-BE49-F238E27FC236}">
                      <a16:creationId xmlns:a16="http://schemas.microsoft.com/office/drawing/2014/main" id="{4FA21A01-4B8E-4229-9C09-70B7041FF47A}"/>
                    </a:ext>
                  </a:extLst>
                </p:cNvPr>
                <p:cNvSpPr/>
                <p:nvPr/>
              </p:nvSpPr>
              <p:spPr>
                <a:xfrm>
                  <a:off x="2398236" y="3429000"/>
                  <a:ext cx="485573" cy="485573"/>
                </a:xfrm>
                <a:prstGeom prst="ellipse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C75A4A7B-150E-4581-8C35-8419297D33A1}"/>
                    </a:ext>
                  </a:extLst>
                </p:cNvPr>
                <p:cNvSpPr/>
                <p:nvPr/>
              </p:nvSpPr>
              <p:spPr>
                <a:xfrm>
                  <a:off x="2541315" y="3372049"/>
                  <a:ext cx="199416" cy="221279"/>
                </a:xfrm>
                <a:prstGeom prst="rect">
                  <a:avLst/>
                </a:prstGeom>
                <a:solidFill>
                  <a:srgbClr val="F6C11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68" name="직선 연결선 67">
                  <a:extLst>
                    <a:ext uri="{FF2B5EF4-FFF2-40B4-BE49-F238E27FC236}">
                      <a16:creationId xmlns:a16="http://schemas.microsoft.com/office/drawing/2014/main" id="{0BC45C58-3136-4399-9F88-566C1F5191CE}"/>
                    </a:ext>
                  </a:extLst>
                </p:cNvPr>
                <p:cNvCxnSpPr>
                  <a:stCxn id="67" idx="0"/>
                  <a:endCxn id="67" idx="2"/>
                </p:cNvCxnSpPr>
                <p:nvPr/>
              </p:nvCxnSpPr>
              <p:spPr>
                <a:xfrm>
                  <a:off x="2641023" y="3372049"/>
                  <a:ext cx="0" cy="221279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AED89722-BE35-47B1-A704-FCF3D48E1F43}"/>
                </a:ext>
              </a:extLst>
            </p:cNvPr>
            <p:cNvGrpSpPr/>
            <p:nvPr/>
          </p:nvGrpSpPr>
          <p:grpSpPr>
            <a:xfrm>
              <a:off x="6134229" y="3262669"/>
              <a:ext cx="762000" cy="762000"/>
              <a:chOff x="6129248" y="3262669"/>
              <a:chExt cx="762000" cy="762000"/>
            </a:xfrm>
          </p:grpSpPr>
          <p:sp>
            <p:nvSpPr>
              <p:cNvPr id="53" name="모서리가 둥근 직사각형 38">
                <a:extLst>
                  <a:ext uri="{FF2B5EF4-FFF2-40B4-BE49-F238E27FC236}">
                    <a16:creationId xmlns:a16="http://schemas.microsoft.com/office/drawing/2014/main" id="{97AA032F-3889-4D03-BA8E-EB50A9CC9EBC}"/>
                  </a:ext>
                </a:extLst>
              </p:cNvPr>
              <p:cNvSpPr/>
              <p:nvPr/>
            </p:nvSpPr>
            <p:spPr>
              <a:xfrm>
                <a:off x="6129248" y="3262669"/>
                <a:ext cx="762000" cy="762000"/>
              </a:xfrm>
              <a:prstGeom prst="roundRect">
                <a:avLst/>
              </a:prstGeom>
              <a:solidFill>
                <a:srgbClr val="58B24D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7C8E2901-2056-41F0-9E63-B6FD92C3A78A}"/>
                  </a:ext>
                </a:extLst>
              </p:cNvPr>
              <p:cNvGrpSpPr/>
              <p:nvPr/>
            </p:nvGrpSpPr>
            <p:grpSpPr>
              <a:xfrm>
                <a:off x="6134547" y="3345834"/>
                <a:ext cx="751401" cy="623473"/>
                <a:chOff x="6523223" y="3544341"/>
                <a:chExt cx="1009590" cy="837705"/>
              </a:xfrm>
            </p:grpSpPr>
            <p:grpSp>
              <p:nvGrpSpPr>
                <p:cNvPr id="55" name="그룹 54">
                  <a:extLst>
                    <a:ext uri="{FF2B5EF4-FFF2-40B4-BE49-F238E27FC236}">
                      <a16:creationId xmlns:a16="http://schemas.microsoft.com/office/drawing/2014/main" id="{A0A6C019-F5C8-4F50-AB26-0039ECD283FE}"/>
                    </a:ext>
                  </a:extLst>
                </p:cNvPr>
                <p:cNvGrpSpPr/>
                <p:nvPr/>
              </p:nvGrpSpPr>
              <p:grpSpPr>
                <a:xfrm rot="14367134">
                  <a:off x="6803893" y="3405265"/>
                  <a:ext cx="276365" cy="837705"/>
                  <a:chOff x="7044486" y="3572837"/>
                  <a:chExt cx="0" cy="939601"/>
                </a:xfrm>
              </p:grpSpPr>
              <p:cxnSp>
                <p:nvCxnSpPr>
                  <p:cNvPr id="62" name="직선 연결선 61">
                    <a:extLst>
                      <a:ext uri="{FF2B5EF4-FFF2-40B4-BE49-F238E27FC236}">
                        <a16:creationId xmlns:a16="http://schemas.microsoft.com/office/drawing/2014/main" id="{0410F26A-F37C-46D3-A189-0BC1033096F0}"/>
                      </a:ext>
                    </a:extLst>
                  </p:cNvPr>
                  <p:cNvCxnSpPr/>
                  <p:nvPr/>
                </p:nvCxnSpPr>
                <p:spPr>
                  <a:xfrm>
                    <a:off x="7044486" y="3572837"/>
                    <a:ext cx="0" cy="303807"/>
                  </a:xfrm>
                  <a:prstGeom prst="line">
                    <a:avLst/>
                  </a:prstGeom>
                  <a:noFill/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63" name="직선 연결선 62">
                    <a:extLst>
                      <a:ext uri="{FF2B5EF4-FFF2-40B4-BE49-F238E27FC236}">
                        <a16:creationId xmlns:a16="http://schemas.microsoft.com/office/drawing/2014/main" id="{5E6D1D8B-3B06-49AA-8389-2B9E1C088125}"/>
                      </a:ext>
                    </a:extLst>
                  </p:cNvPr>
                  <p:cNvCxnSpPr/>
                  <p:nvPr/>
                </p:nvCxnSpPr>
                <p:spPr>
                  <a:xfrm>
                    <a:off x="7044486" y="4208631"/>
                    <a:ext cx="0" cy="303807"/>
                  </a:xfrm>
                  <a:prstGeom prst="line">
                    <a:avLst/>
                  </a:prstGeom>
                  <a:noFill/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B8D50D5B-819E-4656-A715-39B09554730F}"/>
                    </a:ext>
                  </a:extLst>
                </p:cNvPr>
                <p:cNvGrpSpPr/>
                <p:nvPr/>
              </p:nvGrpSpPr>
              <p:grpSpPr>
                <a:xfrm rot="18272158">
                  <a:off x="6975778" y="3405265"/>
                  <a:ext cx="276365" cy="837705"/>
                  <a:chOff x="7044486" y="3572837"/>
                  <a:chExt cx="0" cy="939601"/>
                </a:xfrm>
              </p:grpSpPr>
              <p:cxnSp>
                <p:nvCxnSpPr>
                  <p:cNvPr id="60" name="직선 연결선 59">
                    <a:extLst>
                      <a:ext uri="{FF2B5EF4-FFF2-40B4-BE49-F238E27FC236}">
                        <a16:creationId xmlns:a16="http://schemas.microsoft.com/office/drawing/2014/main" id="{50F5F038-AE53-4DDD-9D12-3039ED779963}"/>
                      </a:ext>
                    </a:extLst>
                  </p:cNvPr>
                  <p:cNvCxnSpPr/>
                  <p:nvPr/>
                </p:nvCxnSpPr>
                <p:spPr>
                  <a:xfrm>
                    <a:off x="7044486" y="3572837"/>
                    <a:ext cx="0" cy="303807"/>
                  </a:xfrm>
                  <a:prstGeom prst="line">
                    <a:avLst/>
                  </a:prstGeom>
                  <a:noFill/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74D3522D-1649-45C9-BD75-0173752A5D47}"/>
                      </a:ext>
                    </a:extLst>
                  </p:cNvPr>
                  <p:cNvCxnSpPr/>
                  <p:nvPr/>
                </p:nvCxnSpPr>
                <p:spPr>
                  <a:xfrm>
                    <a:off x="7044486" y="4208631"/>
                    <a:ext cx="0" cy="303807"/>
                  </a:xfrm>
                  <a:prstGeom prst="line">
                    <a:avLst/>
                  </a:prstGeom>
                  <a:noFill/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76FFFD4C-D732-48B6-96B6-052917069628}"/>
                    </a:ext>
                  </a:extLst>
                </p:cNvPr>
                <p:cNvGrpSpPr/>
                <p:nvPr/>
              </p:nvGrpSpPr>
              <p:grpSpPr>
                <a:xfrm rot="10800000">
                  <a:off x="6764297" y="3544341"/>
                  <a:ext cx="276365" cy="837705"/>
                  <a:chOff x="7044486" y="3572837"/>
                  <a:chExt cx="0" cy="939601"/>
                </a:xfrm>
              </p:grpSpPr>
              <p:cxnSp>
                <p:nvCxnSpPr>
                  <p:cNvPr id="58" name="직선 연결선 57">
                    <a:extLst>
                      <a:ext uri="{FF2B5EF4-FFF2-40B4-BE49-F238E27FC236}">
                        <a16:creationId xmlns:a16="http://schemas.microsoft.com/office/drawing/2014/main" id="{95AF848F-FF02-4896-B4A5-040C79E8AB8A}"/>
                      </a:ext>
                    </a:extLst>
                  </p:cNvPr>
                  <p:cNvCxnSpPr/>
                  <p:nvPr/>
                </p:nvCxnSpPr>
                <p:spPr>
                  <a:xfrm>
                    <a:off x="7044486" y="3572837"/>
                    <a:ext cx="0" cy="303807"/>
                  </a:xfrm>
                  <a:prstGeom prst="line">
                    <a:avLst/>
                  </a:prstGeom>
                  <a:noFill/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4A4B045F-A135-49FE-83CB-759486232540}"/>
                      </a:ext>
                    </a:extLst>
                  </p:cNvPr>
                  <p:cNvCxnSpPr/>
                  <p:nvPr/>
                </p:nvCxnSpPr>
                <p:spPr>
                  <a:xfrm>
                    <a:off x="7044486" y="4208631"/>
                    <a:ext cx="0" cy="303807"/>
                  </a:xfrm>
                  <a:prstGeom prst="line">
                    <a:avLst/>
                  </a:prstGeom>
                  <a:noFill/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4BFC801-0750-4CA2-845D-7D09A0A22D71}"/>
                </a:ext>
              </a:extLst>
            </p:cNvPr>
            <p:cNvSpPr txBox="1"/>
            <p:nvPr/>
          </p:nvSpPr>
          <p:spPr>
            <a:xfrm>
              <a:off x="2081699" y="4062038"/>
              <a:ext cx="1083951" cy="400110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bg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발표 대기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97CC21-E7E5-443E-8F55-CA0376A12245}"/>
                </a:ext>
              </a:extLst>
            </p:cNvPr>
            <p:cNvSpPr txBox="1"/>
            <p:nvPr/>
          </p:nvSpPr>
          <p:spPr>
            <a:xfrm>
              <a:off x="4023611" y="4062038"/>
              <a:ext cx="1096775" cy="400110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bg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발표 종료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B6CAD57-C439-4CB9-B1FE-02BF34E3E676}"/>
                </a:ext>
              </a:extLst>
            </p:cNvPr>
            <p:cNvSpPr txBox="1"/>
            <p:nvPr/>
          </p:nvSpPr>
          <p:spPr>
            <a:xfrm>
              <a:off x="5744617" y="4062038"/>
              <a:ext cx="1560042" cy="400110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bg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발표 다시 시작</a:t>
              </a: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7AA2C070-7717-4D9C-8676-1CA30B836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7869">
              <a:off x="4859319" y="3686983"/>
              <a:ext cx="638095" cy="509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61173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theme/theme1.xml><?xml version="1.0" encoding="utf-8"?>
<a:theme xmlns:a="http://schemas.openxmlformats.org/drawingml/2006/main" name="Default Theme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01513"/>
      </a:accent1>
      <a:accent2>
        <a:srgbClr val="ED7D31"/>
      </a:accent2>
      <a:accent3>
        <a:srgbClr val="E6B729"/>
      </a:accent3>
      <a:accent4>
        <a:srgbClr val="6AAC90"/>
      </a:accent4>
      <a:accent5>
        <a:srgbClr val="55859B"/>
      </a:accent5>
      <a:accent6>
        <a:srgbClr val="9E5D9D"/>
      </a:accent6>
      <a:hlink>
        <a:srgbClr val="0563C1"/>
      </a:hlink>
      <a:folHlink>
        <a:srgbClr val="9E5D9D"/>
      </a:folHlink>
    </a:clrScheme>
    <a:fontScheme name="사용자 지정 3">
      <a:majorFont>
        <a:latin typeface="Yoon 윤고딕 540_TT"/>
        <a:ea typeface="-윤고딕330"/>
        <a:cs typeface=""/>
      </a:majorFont>
      <a:minorFont>
        <a:latin typeface="-윤고딕330"/>
        <a:ea typeface="Yoon 윤고딕 540_T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554A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scene3d>
          <a:camera prst="obliqueBottomLeft"/>
          <a:lightRig rig="threePt" dir="t"/>
        </a:scene3d>
      </a:spPr>
      <a:bodyPr wrap="none" rtlCol="0">
        <a:spAutoFit/>
      </a:bodyPr>
      <a:lstStyle>
        <a:defPPr algn="ctr">
          <a:defRPr sz="2400" spc="-150" dirty="0" err="1">
            <a:solidFill>
              <a:schemeClr val="tx1">
                <a:lumMod val="85000"/>
                <a:lumOff val="15000"/>
              </a:schemeClr>
            </a:solidFill>
            <a:latin typeface="08서울남산체 EB" panose="02020603020101020101" pitchFamily="18" charset="-127"/>
            <a:ea typeface="08서울남산체 EB" panose="0202060302010102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" id="{EED6E695-EE77-4F66-8798-0417E43FC76E}" vid="{2ECADE3F-B78A-406C-B761-7E1FC00BFA43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2246</TotalTime>
  <Words>504</Words>
  <Application>Microsoft Office PowerPoint</Application>
  <PresentationFormat>화면 슬라이드 쇼(4:3)</PresentationFormat>
  <Paragraphs>98</Paragraphs>
  <Slides>9</Slides>
  <Notes>8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Yoon 윤고딕 540_TT</vt:lpstr>
      <vt:lpstr>-윤고딕330</vt:lpstr>
      <vt:lpstr>08서울남산체 B</vt:lpstr>
      <vt:lpstr>08서울남산체 EB</vt:lpstr>
      <vt:lpstr>Arial</vt:lpstr>
      <vt:lpstr>맑은 고딕</vt:lpstr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supreme_kid@naver.com</dc:creator>
  <cp:lastModifiedBy>홍 하연</cp:lastModifiedBy>
  <cp:revision>226</cp:revision>
  <dcterms:created xsi:type="dcterms:W3CDTF">2017-08-01T20:00:54Z</dcterms:created>
  <dcterms:modified xsi:type="dcterms:W3CDTF">2019-07-17T07:11:29Z</dcterms:modified>
</cp:coreProperties>
</file>